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72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4A505-D789-4A7C-ABA8-A0D4BA3942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76AFE3-1B9A-4C1E-8BE8-C60F88A3D446}">
      <dgm:prSet/>
      <dgm:spPr/>
      <dgm:t>
        <a:bodyPr/>
        <a:lstStyle/>
        <a:p>
          <a:r>
            <a:rPr lang="en-US"/>
            <a:t>“We’re not looking for awards and recognition, so we don’t bother”</a:t>
          </a:r>
        </a:p>
      </dgm:t>
    </dgm:pt>
    <dgm:pt modelId="{9E4FF1F8-ADE5-475D-A46C-F21E9DE5E405}" type="parTrans" cxnId="{F184C996-765C-498E-8903-EEA817A9561D}">
      <dgm:prSet/>
      <dgm:spPr/>
      <dgm:t>
        <a:bodyPr/>
        <a:lstStyle/>
        <a:p>
          <a:endParaRPr lang="en-US"/>
        </a:p>
      </dgm:t>
    </dgm:pt>
    <dgm:pt modelId="{30B326A0-2CAD-4AA9-9804-3118C54E4254}" type="sibTrans" cxnId="{F184C996-765C-498E-8903-EEA817A9561D}">
      <dgm:prSet/>
      <dgm:spPr/>
      <dgm:t>
        <a:bodyPr/>
        <a:lstStyle/>
        <a:p>
          <a:endParaRPr lang="en-US"/>
        </a:p>
      </dgm:t>
    </dgm:pt>
    <dgm:pt modelId="{94B1A7C5-1010-495C-9138-85757B2582C7}">
      <dgm:prSet/>
      <dgm:spPr/>
      <dgm:t>
        <a:bodyPr/>
        <a:lstStyle/>
        <a:p>
          <a:r>
            <a:rPr lang="en-US"/>
            <a:t>“I didn’t get around to submit the form”.</a:t>
          </a:r>
        </a:p>
      </dgm:t>
    </dgm:pt>
    <dgm:pt modelId="{A1009353-177D-4ECD-978D-E9F939BF78D6}" type="parTrans" cxnId="{8BE97922-9BBC-4A7F-B3C5-2980597A7808}">
      <dgm:prSet/>
      <dgm:spPr/>
      <dgm:t>
        <a:bodyPr/>
        <a:lstStyle/>
        <a:p>
          <a:endParaRPr lang="en-US"/>
        </a:p>
      </dgm:t>
    </dgm:pt>
    <dgm:pt modelId="{1F501ECB-F51E-42DD-9F23-8AC91D85C571}" type="sibTrans" cxnId="{8BE97922-9BBC-4A7F-B3C5-2980597A7808}">
      <dgm:prSet/>
      <dgm:spPr/>
      <dgm:t>
        <a:bodyPr/>
        <a:lstStyle/>
        <a:p>
          <a:endParaRPr lang="en-US"/>
        </a:p>
      </dgm:t>
    </dgm:pt>
    <dgm:pt modelId="{6811F5E6-4313-47FC-AE98-C139E683416D}">
      <dgm:prSet/>
      <dgm:spPr/>
      <dgm:t>
        <a:bodyPr/>
        <a:lstStyle/>
        <a:p>
          <a:r>
            <a:rPr lang="en-US"/>
            <a:t>“I thought the District Deputy does that”.</a:t>
          </a:r>
        </a:p>
      </dgm:t>
    </dgm:pt>
    <dgm:pt modelId="{4EDC5D7E-6DBA-4BE7-A37F-0D008059EB6C}" type="parTrans" cxnId="{D9790A98-7578-4EB4-ACDF-00B0F0753777}">
      <dgm:prSet/>
      <dgm:spPr/>
      <dgm:t>
        <a:bodyPr/>
        <a:lstStyle/>
        <a:p>
          <a:endParaRPr lang="en-US"/>
        </a:p>
      </dgm:t>
    </dgm:pt>
    <dgm:pt modelId="{9C618F9B-F66F-4CC8-80A0-CA9EC307AE4C}" type="sibTrans" cxnId="{D9790A98-7578-4EB4-ACDF-00B0F0753777}">
      <dgm:prSet/>
      <dgm:spPr/>
      <dgm:t>
        <a:bodyPr/>
        <a:lstStyle/>
        <a:p>
          <a:endParaRPr lang="en-US"/>
        </a:p>
      </dgm:t>
    </dgm:pt>
    <dgm:pt modelId="{B56AE72D-0B91-4A85-B1D0-D42972F31E6F}">
      <dgm:prSet/>
      <dgm:spPr/>
      <dgm:t>
        <a:bodyPr/>
        <a:lstStyle/>
        <a:p>
          <a:r>
            <a:rPr lang="en-US"/>
            <a:t>“I’m not that great with the computer”.</a:t>
          </a:r>
        </a:p>
      </dgm:t>
    </dgm:pt>
    <dgm:pt modelId="{609493A3-BA17-4ACE-B25F-6199CCA9ABEF}" type="parTrans" cxnId="{ED582459-7E17-4E05-A7C5-E8D0B37D5B6B}">
      <dgm:prSet/>
      <dgm:spPr/>
      <dgm:t>
        <a:bodyPr/>
        <a:lstStyle/>
        <a:p>
          <a:endParaRPr lang="en-US"/>
        </a:p>
      </dgm:t>
    </dgm:pt>
    <dgm:pt modelId="{92B6C93E-55B7-460C-94BD-89842AEBD36A}" type="sibTrans" cxnId="{ED582459-7E17-4E05-A7C5-E8D0B37D5B6B}">
      <dgm:prSet/>
      <dgm:spPr/>
      <dgm:t>
        <a:bodyPr/>
        <a:lstStyle/>
        <a:p>
          <a:endParaRPr lang="en-US"/>
        </a:p>
      </dgm:t>
    </dgm:pt>
    <dgm:pt modelId="{AFCE3054-9674-42DE-A0DA-C388CE474F92}">
      <dgm:prSet/>
      <dgm:spPr/>
      <dgm:t>
        <a:bodyPr/>
        <a:lstStyle/>
        <a:p>
          <a:r>
            <a:rPr lang="en-US"/>
            <a:t>Officers not aware of responsibilities.</a:t>
          </a:r>
        </a:p>
      </dgm:t>
    </dgm:pt>
    <dgm:pt modelId="{F95F8855-F180-4F6F-8CE2-BD699109923F}" type="parTrans" cxnId="{35078F21-6D5A-4970-8852-1B4FE9719DA5}">
      <dgm:prSet/>
      <dgm:spPr/>
      <dgm:t>
        <a:bodyPr/>
        <a:lstStyle/>
        <a:p>
          <a:endParaRPr lang="en-US"/>
        </a:p>
      </dgm:t>
    </dgm:pt>
    <dgm:pt modelId="{49C02F2C-27CF-4B21-8F4B-05349A2E9400}" type="sibTrans" cxnId="{35078F21-6D5A-4970-8852-1B4FE9719DA5}">
      <dgm:prSet/>
      <dgm:spPr/>
      <dgm:t>
        <a:bodyPr/>
        <a:lstStyle/>
        <a:p>
          <a:endParaRPr lang="en-US"/>
        </a:p>
      </dgm:t>
    </dgm:pt>
    <dgm:pt modelId="{6CEDBF51-1823-4567-9ABC-FAEB10C8B3CE}" type="pres">
      <dgm:prSet presAssocID="{9394A505-D789-4A7C-ABA8-A0D4BA394243}" presName="linear" presStyleCnt="0">
        <dgm:presLayoutVars>
          <dgm:animLvl val="lvl"/>
          <dgm:resizeHandles val="exact"/>
        </dgm:presLayoutVars>
      </dgm:prSet>
      <dgm:spPr/>
    </dgm:pt>
    <dgm:pt modelId="{D5BE790C-C4A3-4C7E-9457-E7E1EFEB24FE}" type="pres">
      <dgm:prSet presAssocID="{7F76AFE3-1B9A-4C1E-8BE8-C60F88A3D44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86183CF-E52B-4F15-9A70-9B483C910BF5}" type="pres">
      <dgm:prSet presAssocID="{30B326A0-2CAD-4AA9-9804-3118C54E4254}" presName="spacer" presStyleCnt="0"/>
      <dgm:spPr/>
    </dgm:pt>
    <dgm:pt modelId="{D87E064B-9C07-41A0-A369-2F827169FF21}" type="pres">
      <dgm:prSet presAssocID="{94B1A7C5-1010-495C-9138-85757B2582C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BAC227B-CD4E-46B3-B41E-3C14B0399FCD}" type="pres">
      <dgm:prSet presAssocID="{1F501ECB-F51E-42DD-9F23-8AC91D85C571}" presName="spacer" presStyleCnt="0"/>
      <dgm:spPr/>
    </dgm:pt>
    <dgm:pt modelId="{3738D888-16B7-4201-BB6E-A65BF5466B71}" type="pres">
      <dgm:prSet presAssocID="{6811F5E6-4313-47FC-AE98-C139E683416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C02905C-93F3-4DD1-B118-FB93C7B44BE1}" type="pres">
      <dgm:prSet presAssocID="{9C618F9B-F66F-4CC8-80A0-CA9EC307AE4C}" presName="spacer" presStyleCnt="0"/>
      <dgm:spPr/>
    </dgm:pt>
    <dgm:pt modelId="{F99B9160-C1F0-4307-B7A3-BB6EF3B17260}" type="pres">
      <dgm:prSet presAssocID="{B56AE72D-0B91-4A85-B1D0-D42972F31E6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242912C-B193-483D-BA72-4F87317C806F}" type="pres">
      <dgm:prSet presAssocID="{92B6C93E-55B7-460C-94BD-89842AEBD36A}" presName="spacer" presStyleCnt="0"/>
      <dgm:spPr/>
    </dgm:pt>
    <dgm:pt modelId="{A28920E1-5211-4658-8870-48D66B799BEC}" type="pres">
      <dgm:prSet presAssocID="{AFCE3054-9674-42DE-A0DA-C388CE474F9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A15FA04-1CA2-49DD-952A-186C8266B3C0}" type="presOf" srcId="{9394A505-D789-4A7C-ABA8-A0D4BA394243}" destId="{6CEDBF51-1823-4567-9ABC-FAEB10C8B3CE}" srcOrd="0" destOrd="0" presId="urn:microsoft.com/office/officeart/2005/8/layout/vList2"/>
    <dgm:cxn modelId="{4E5FE21E-EE4B-47E1-B13F-B92EEF6CC673}" type="presOf" srcId="{94B1A7C5-1010-495C-9138-85757B2582C7}" destId="{D87E064B-9C07-41A0-A369-2F827169FF21}" srcOrd="0" destOrd="0" presId="urn:microsoft.com/office/officeart/2005/8/layout/vList2"/>
    <dgm:cxn modelId="{35078F21-6D5A-4970-8852-1B4FE9719DA5}" srcId="{9394A505-D789-4A7C-ABA8-A0D4BA394243}" destId="{AFCE3054-9674-42DE-A0DA-C388CE474F92}" srcOrd="4" destOrd="0" parTransId="{F95F8855-F180-4F6F-8CE2-BD699109923F}" sibTransId="{49C02F2C-27CF-4B21-8F4B-05349A2E9400}"/>
    <dgm:cxn modelId="{8BE97922-9BBC-4A7F-B3C5-2980597A7808}" srcId="{9394A505-D789-4A7C-ABA8-A0D4BA394243}" destId="{94B1A7C5-1010-495C-9138-85757B2582C7}" srcOrd="1" destOrd="0" parTransId="{A1009353-177D-4ECD-978D-E9F939BF78D6}" sibTransId="{1F501ECB-F51E-42DD-9F23-8AC91D85C571}"/>
    <dgm:cxn modelId="{62D74970-ADE1-4692-AA87-C051100F23DD}" type="presOf" srcId="{7F76AFE3-1B9A-4C1E-8BE8-C60F88A3D446}" destId="{D5BE790C-C4A3-4C7E-9457-E7E1EFEB24FE}" srcOrd="0" destOrd="0" presId="urn:microsoft.com/office/officeart/2005/8/layout/vList2"/>
    <dgm:cxn modelId="{228E7751-F10A-45DC-A2A5-BB6F72311DC9}" type="presOf" srcId="{6811F5E6-4313-47FC-AE98-C139E683416D}" destId="{3738D888-16B7-4201-BB6E-A65BF5466B71}" srcOrd="0" destOrd="0" presId="urn:microsoft.com/office/officeart/2005/8/layout/vList2"/>
    <dgm:cxn modelId="{ED582459-7E17-4E05-A7C5-E8D0B37D5B6B}" srcId="{9394A505-D789-4A7C-ABA8-A0D4BA394243}" destId="{B56AE72D-0B91-4A85-B1D0-D42972F31E6F}" srcOrd="3" destOrd="0" parTransId="{609493A3-BA17-4ACE-B25F-6199CCA9ABEF}" sibTransId="{92B6C93E-55B7-460C-94BD-89842AEBD36A}"/>
    <dgm:cxn modelId="{F184C996-765C-498E-8903-EEA817A9561D}" srcId="{9394A505-D789-4A7C-ABA8-A0D4BA394243}" destId="{7F76AFE3-1B9A-4C1E-8BE8-C60F88A3D446}" srcOrd="0" destOrd="0" parTransId="{9E4FF1F8-ADE5-475D-A46C-F21E9DE5E405}" sibTransId="{30B326A0-2CAD-4AA9-9804-3118C54E4254}"/>
    <dgm:cxn modelId="{D9790A98-7578-4EB4-ACDF-00B0F0753777}" srcId="{9394A505-D789-4A7C-ABA8-A0D4BA394243}" destId="{6811F5E6-4313-47FC-AE98-C139E683416D}" srcOrd="2" destOrd="0" parTransId="{4EDC5D7E-6DBA-4BE7-A37F-0D008059EB6C}" sibTransId="{9C618F9B-F66F-4CC8-80A0-CA9EC307AE4C}"/>
    <dgm:cxn modelId="{350378AF-9895-4D5A-B9C4-495C5047A02C}" type="presOf" srcId="{B56AE72D-0B91-4A85-B1D0-D42972F31E6F}" destId="{F99B9160-C1F0-4307-B7A3-BB6EF3B17260}" srcOrd="0" destOrd="0" presId="urn:microsoft.com/office/officeart/2005/8/layout/vList2"/>
    <dgm:cxn modelId="{7A68C5FF-301E-4035-A5CC-D1A7955FD6E5}" type="presOf" srcId="{AFCE3054-9674-42DE-A0DA-C388CE474F92}" destId="{A28920E1-5211-4658-8870-48D66B799BEC}" srcOrd="0" destOrd="0" presId="urn:microsoft.com/office/officeart/2005/8/layout/vList2"/>
    <dgm:cxn modelId="{5DBB4B51-72A2-415C-BA0E-ACC1C01FBC91}" type="presParOf" srcId="{6CEDBF51-1823-4567-9ABC-FAEB10C8B3CE}" destId="{D5BE790C-C4A3-4C7E-9457-E7E1EFEB24FE}" srcOrd="0" destOrd="0" presId="urn:microsoft.com/office/officeart/2005/8/layout/vList2"/>
    <dgm:cxn modelId="{FA39B06F-CEC9-4D62-82CE-BF08359ED904}" type="presParOf" srcId="{6CEDBF51-1823-4567-9ABC-FAEB10C8B3CE}" destId="{286183CF-E52B-4F15-9A70-9B483C910BF5}" srcOrd="1" destOrd="0" presId="urn:microsoft.com/office/officeart/2005/8/layout/vList2"/>
    <dgm:cxn modelId="{3D7E4965-9BB3-4216-88E7-642C969BF678}" type="presParOf" srcId="{6CEDBF51-1823-4567-9ABC-FAEB10C8B3CE}" destId="{D87E064B-9C07-41A0-A369-2F827169FF21}" srcOrd="2" destOrd="0" presId="urn:microsoft.com/office/officeart/2005/8/layout/vList2"/>
    <dgm:cxn modelId="{B60F5633-479E-435B-810A-5973B5632E44}" type="presParOf" srcId="{6CEDBF51-1823-4567-9ABC-FAEB10C8B3CE}" destId="{ABAC227B-CD4E-46B3-B41E-3C14B0399FCD}" srcOrd="3" destOrd="0" presId="urn:microsoft.com/office/officeart/2005/8/layout/vList2"/>
    <dgm:cxn modelId="{E49C2BE8-469F-4046-8B44-2AFA0972125C}" type="presParOf" srcId="{6CEDBF51-1823-4567-9ABC-FAEB10C8B3CE}" destId="{3738D888-16B7-4201-BB6E-A65BF5466B71}" srcOrd="4" destOrd="0" presId="urn:microsoft.com/office/officeart/2005/8/layout/vList2"/>
    <dgm:cxn modelId="{C858608E-4A80-48F7-9AAD-9F52369B8D86}" type="presParOf" srcId="{6CEDBF51-1823-4567-9ABC-FAEB10C8B3CE}" destId="{DC02905C-93F3-4DD1-B118-FB93C7B44BE1}" srcOrd="5" destOrd="0" presId="urn:microsoft.com/office/officeart/2005/8/layout/vList2"/>
    <dgm:cxn modelId="{B7EA9B22-4A09-4F70-B9B2-D80CB53586B0}" type="presParOf" srcId="{6CEDBF51-1823-4567-9ABC-FAEB10C8B3CE}" destId="{F99B9160-C1F0-4307-B7A3-BB6EF3B17260}" srcOrd="6" destOrd="0" presId="urn:microsoft.com/office/officeart/2005/8/layout/vList2"/>
    <dgm:cxn modelId="{2B43E39F-2F00-4EFE-9F03-D42B82E2384F}" type="presParOf" srcId="{6CEDBF51-1823-4567-9ABC-FAEB10C8B3CE}" destId="{C242912C-B193-483D-BA72-4F87317C806F}" srcOrd="7" destOrd="0" presId="urn:microsoft.com/office/officeart/2005/8/layout/vList2"/>
    <dgm:cxn modelId="{2BC1338E-2C9D-4B82-8378-09405BBF3069}" type="presParOf" srcId="{6CEDBF51-1823-4567-9ABC-FAEB10C8B3CE}" destId="{A28920E1-5211-4658-8870-48D66B799BE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707F66-5317-46C3-99CC-CEA454151A1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D65FB17-6684-4C87-BBA4-2B33ECE8ED85}">
      <dgm:prSet/>
      <dgm:spPr/>
      <dgm:t>
        <a:bodyPr/>
        <a:lstStyle/>
        <a:p>
          <a:r>
            <a:rPr lang="en-US" dirty="0"/>
            <a:t>Required as a Knights of Columbus Council, and the duties of an officer.</a:t>
          </a:r>
        </a:p>
      </dgm:t>
    </dgm:pt>
    <dgm:pt modelId="{C5051D07-3B4F-4A61-B77E-C0D6BE40F6DA}" type="parTrans" cxnId="{1EA31AC6-4A55-49E2-8F7D-9A891145E006}">
      <dgm:prSet/>
      <dgm:spPr/>
      <dgm:t>
        <a:bodyPr/>
        <a:lstStyle/>
        <a:p>
          <a:endParaRPr lang="en-US"/>
        </a:p>
      </dgm:t>
    </dgm:pt>
    <dgm:pt modelId="{3F8F8B50-E734-4996-AE08-A96ECF90F65B}" type="sibTrans" cxnId="{1EA31AC6-4A55-49E2-8F7D-9A891145E006}">
      <dgm:prSet/>
      <dgm:spPr/>
      <dgm:t>
        <a:bodyPr/>
        <a:lstStyle/>
        <a:p>
          <a:endParaRPr lang="en-US"/>
        </a:p>
      </dgm:t>
    </dgm:pt>
    <dgm:pt modelId="{CF140085-1199-46DA-99B1-5489BD14AC94}">
      <dgm:prSet/>
      <dgm:spPr/>
      <dgm:t>
        <a:bodyPr/>
        <a:lstStyle/>
        <a:p>
          <a:r>
            <a:rPr lang="en-US"/>
            <a:t>Communicating information on Council membership, leadership, and activities.</a:t>
          </a:r>
        </a:p>
      </dgm:t>
    </dgm:pt>
    <dgm:pt modelId="{99AFC982-E83C-4C6B-A13E-B7F75A237418}" type="parTrans" cxnId="{8E83B042-8237-4AA0-B8F7-304003329974}">
      <dgm:prSet/>
      <dgm:spPr/>
      <dgm:t>
        <a:bodyPr/>
        <a:lstStyle/>
        <a:p>
          <a:endParaRPr lang="en-US"/>
        </a:p>
      </dgm:t>
    </dgm:pt>
    <dgm:pt modelId="{D74E615F-8075-49EE-8DFA-FE0E87684515}" type="sibTrans" cxnId="{8E83B042-8237-4AA0-B8F7-304003329974}">
      <dgm:prSet/>
      <dgm:spPr/>
      <dgm:t>
        <a:bodyPr/>
        <a:lstStyle/>
        <a:p>
          <a:endParaRPr lang="en-US"/>
        </a:p>
      </dgm:t>
    </dgm:pt>
    <dgm:pt modelId="{4D68E97A-6992-4959-B6B9-D237ED070A79}">
      <dgm:prSet/>
      <dgm:spPr/>
      <dgm:t>
        <a:bodyPr/>
        <a:lstStyle/>
        <a:p>
          <a:r>
            <a:rPr lang="en-US"/>
            <a:t>Ensuring that Councils remain in good standing.</a:t>
          </a:r>
        </a:p>
      </dgm:t>
    </dgm:pt>
    <dgm:pt modelId="{0CCDBA89-23FA-4CCA-9965-BB9AA2465C5E}" type="parTrans" cxnId="{F154D557-3505-45B4-A090-FB6EC429A94E}">
      <dgm:prSet/>
      <dgm:spPr/>
      <dgm:t>
        <a:bodyPr/>
        <a:lstStyle/>
        <a:p>
          <a:endParaRPr lang="en-US"/>
        </a:p>
      </dgm:t>
    </dgm:pt>
    <dgm:pt modelId="{E3905119-ED9E-430D-8EEA-C3B54A93931F}" type="sibTrans" cxnId="{F154D557-3505-45B4-A090-FB6EC429A94E}">
      <dgm:prSet/>
      <dgm:spPr/>
      <dgm:t>
        <a:bodyPr/>
        <a:lstStyle/>
        <a:p>
          <a:endParaRPr lang="en-US"/>
        </a:p>
      </dgm:t>
    </dgm:pt>
    <dgm:pt modelId="{6700F8AB-D067-42F9-BCAF-5E5B060CF1D4}">
      <dgm:prSet/>
      <dgm:spPr/>
      <dgm:t>
        <a:bodyPr/>
        <a:lstStyle/>
        <a:p>
          <a:r>
            <a:rPr lang="en-US" dirty="0"/>
            <a:t>Assessing needs for Council assistance.</a:t>
          </a:r>
        </a:p>
      </dgm:t>
    </dgm:pt>
    <dgm:pt modelId="{9FA3E97D-F410-4FFF-AB88-B4AAB185A02A}" type="parTrans" cxnId="{9465B580-C524-420D-A01E-301C91A32042}">
      <dgm:prSet/>
      <dgm:spPr/>
      <dgm:t>
        <a:bodyPr/>
        <a:lstStyle/>
        <a:p>
          <a:endParaRPr lang="en-US"/>
        </a:p>
      </dgm:t>
    </dgm:pt>
    <dgm:pt modelId="{5067A15F-B633-4F3A-88FE-AD3F74C8F6E1}" type="sibTrans" cxnId="{9465B580-C524-420D-A01E-301C91A32042}">
      <dgm:prSet/>
      <dgm:spPr/>
      <dgm:t>
        <a:bodyPr/>
        <a:lstStyle/>
        <a:p>
          <a:endParaRPr lang="en-US"/>
        </a:p>
      </dgm:t>
    </dgm:pt>
    <dgm:pt modelId="{6ACAE330-E92D-49DE-A34E-63CB365C6049}">
      <dgm:prSet/>
      <dgm:spPr/>
      <dgm:t>
        <a:bodyPr/>
        <a:lstStyle/>
        <a:p>
          <a:r>
            <a:rPr lang="en-US" dirty="0"/>
            <a:t>Monitoring ongoing Council compliance.</a:t>
          </a:r>
        </a:p>
      </dgm:t>
    </dgm:pt>
    <dgm:pt modelId="{6C40A3AA-9583-4F18-A1FE-9879B884AEF1}" type="parTrans" cxnId="{5316DDD0-8001-4416-A055-65A312463077}">
      <dgm:prSet/>
      <dgm:spPr/>
      <dgm:t>
        <a:bodyPr/>
        <a:lstStyle/>
        <a:p>
          <a:endParaRPr lang="en-US"/>
        </a:p>
      </dgm:t>
    </dgm:pt>
    <dgm:pt modelId="{D08D044D-42CF-47B2-AB4B-11085A8F10F1}" type="sibTrans" cxnId="{5316DDD0-8001-4416-A055-65A312463077}">
      <dgm:prSet/>
      <dgm:spPr/>
      <dgm:t>
        <a:bodyPr/>
        <a:lstStyle/>
        <a:p>
          <a:endParaRPr lang="en-US"/>
        </a:p>
      </dgm:t>
    </dgm:pt>
    <dgm:pt modelId="{1B08F826-C499-4500-BD2A-471F7999E574}" type="pres">
      <dgm:prSet presAssocID="{70707F66-5317-46C3-99CC-CEA454151A17}" presName="linear" presStyleCnt="0">
        <dgm:presLayoutVars>
          <dgm:animLvl val="lvl"/>
          <dgm:resizeHandles val="exact"/>
        </dgm:presLayoutVars>
      </dgm:prSet>
      <dgm:spPr/>
    </dgm:pt>
    <dgm:pt modelId="{CF576DCF-A3F5-4F30-9A7B-52AC5B0AF83D}" type="pres">
      <dgm:prSet presAssocID="{5D65FB17-6684-4C87-BBA4-2B33ECE8ED8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9E821BB-1E32-4CD7-811D-D5CDCC9612A9}" type="pres">
      <dgm:prSet presAssocID="{3F8F8B50-E734-4996-AE08-A96ECF90F65B}" presName="spacer" presStyleCnt="0"/>
      <dgm:spPr/>
    </dgm:pt>
    <dgm:pt modelId="{F00B8ECB-3A03-412F-A92F-FBAA6546E913}" type="pres">
      <dgm:prSet presAssocID="{CF140085-1199-46DA-99B1-5489BD14AC9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AE4EC8F-7FA7-4405-AFED-F3EB48F250A6}" type="pres">
      <dgm:prSet presAssocID="{D74E615F-8075-49EE-8DFA-FE0E87684515}" presName="spacer" presStyleCnt="0"/>
      <dgm:spPr/>
    </dgm:pt>
    <dgm:pt modelId="{F1F98D5A-B428-4882-8240-20FFAF20CA0D}" type="pres">
      <dgm:prSet presAssocID="{4D68E97A-6992-4959-B6B9-D237ED070A7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EF4E565-4540-4BD9-B68B-53AA6978DF56}" type="pres">
      <dgm:prSet presAssocID="{E3905119-ED9E-430D-8EEA-C3B54A93931F}" presName="spacer" presStyleCnt="0"/>
      <dgm:spPr/>
    </dgm:pt>
    <dgm:pt modelId="{58A0D655-7A68-4209-8B39-120FF2B16C60}" type="pres">
      <dgm:prSet presAssocID="{6700F8AB-D067-42F9-BCAF-5E5B060CF1D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B6B905D-C177-4033-8BC5-D779B9E29325}" type="pres">
      <dgm:prSet presAssocID="{5067A15F-B633-4F3A-88FE-AD3F74C8F6E1}" presName="spacer" presStyleCnt="0"/>
      <dgm:spPr/>
    </dgm:pt>
    <dgm:pt modelId="{4284C10E-B135-4D94-8DEF-679B96AB698C}" type="pres">
      <dgm:prSet presAssocID="{6ACAE330-E92D-49DE-A34E-63CB365C604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6D20331-D89E-4CD1-90A8-5CCC4A5C5082}" type="presOf" srcId="{6700F8AB-D067-42F9-BCAF-5E5B060CF1D4}" destId="{58A0D655-7A68-4209-8B39-120FF2B16C60}" srcOrd="0" destOrd="0" presId="urn:microsoft.com/office/officeart/2005/8/layout/vList2"/>
    <dgm:cxn modelId="{8E83B042-8237-4AA0-B8F7-304003329974}" srcId="{70707F66-5317-46C3-99CC-CEA454151A17}" destId="{CF140085-1199-46DA-99B1-5489BD14AC94}" srcOrd="1" destOrd="0" parTransId="{99AFC982-E83C-4C6B-A13E-B7F75A237418}" sibTransId="{D74E615F-8075-49EE-8DFA-FE0E87684515}"/>
    <dgm:cxn modelId="{75F72568-3E07-419D-99B1-29B1844A2647}" type="presOf" srcId="{4D68E97A-6992-4959-B6B9-D237ED070A79}" destId="{F1F98D5A-B428-4882-8240-20FFAF20CA0D}" srcOrd="0" destOrd="0" presId="urn:microsoft.com/office/officeart/2005/8/layout/vList2"/>
    <dgm:cxn modelId="{595D3055-0D12-48BE-B624-B45185FFD2C0}" type="presOf" srcId="{70707F66-5317-46C3-99CC-CEA454151A17}" destId="{1B08F826-C499-4500-BD2A-471F7999E574}" srcOrd="0" destOrd="0" presId="urn:microsoft.com/office/officeart/2005/8/layout/vList2"/>
    <dgm:cxn modelId="{F154D557-3505-45B4-A090-FB6EC429A94E}" srcId="{70707F66-5317-46C3-99CC-CEA454151A17}" destId="{4D68E97A-6992-4959-B6B9-D237ED070A79}" srcOrd="2" destOrd="0" parTransId="{0CCDBA89-23FA-4CCA-9965-BB9AA2465C5E}" sibTransId="{E3905119-ED9E-430D-8EEA-C3B54A93931F}"/>
    <dgm:cxn modelId="{1043B059-6AF3-4F58-8493-27B95FDE46B4}" type="presOf" srcId="{CF140085-1199-46DA-99B1-5489BD14AC94}" destId="{F00B8ECB-3A03-412F-A92F-FBAA6546E913}" srcOrd="0" destOrd="0" presId="urn:microsoft.com/office/officeart/2005/8/layout/vList2"/>
    <dgm:cxn modelId="{9465B580-C524-420D-A01E-301C91A32042}" srcId="{70707F66-5317-46C3-99CC-CEA454151A17}" destId="{6700F8AB-D067-42F9-BCAF-5E5B060CF1D4}" srcOrd="3" destOrd="0" parTransId="{9FA3E97D-F410-4FFF-AB88-B4AAB185A02A}" sibTransId="{5067A15F-B633-4F3A-88FE-AD3F74C8F6E1}"/>
    <dgm:cxn modelId="{1EA31AC6-4A55-49E2-8F7D-9A891145E006}" srcId="{70707F66-5317-46C3-99CC-CEA454151A17}" destId="{5D65FB17-6684-4C87-BBA4-2B33ECE8ED85}" srcOrd="0" destOrd="0" parTransId="{C5051D07-3B4F-4A61-B77E-C0D6BE40F6DA}" sibTransId="{3F8F8B50-E734-4996-AE08-A96ECF90F65B}"/>
    <dgm:cxn modelId="{32BC27CA-84FA-44A3-BDC4-209356D7B358}" type="presOf" srcId="{5D65FB17-6684-4C87-BBA4-2B33ECE8ED85}" destId="{CF576DCF-A3F5-4F30-9A7B-52AC5B0AF83D}" srcOrd="0" destOrd="0" presId="urn:microsoft.com/office/officeart/2005/8/layout/vList2"/>
    <dgm:cxn modelId="{E39B14CB-F78C-453F-B40B-A305C290FC66}" type="presOf" srcId="{6ACAE330-E92D-49DE-A34E-63CB365C6049}" destId="{4284C10E-B135-4D94-8DEF-679B96AB698C}" srcOrd="0" destOrd="0" presId="urn:microsoft.com/office/officeart/2005/8/layout/vList2"/>
    <dgm:cxn modelId="{5316DDD0-8001-4416-A055-65A312463077}" srcId="{70707F66-5317-46C3-99CC-CEA454151A17}" destId="{6ACAE330-E92D-49DE-A34E-63CB365C6049}" srcOrd="4" destOrd="0" parTransId="{6C40A3AA-9583-4F18-A1FE-9879B884AEF1}" sibTransId="{D08D044D-42CF-47B2-AB4B-11085A8F10F1}"/>
    <dgm:cxn modelId="{142D68DD-1DA3-4526-B337-3EEA73F573AB}" type="presParOf" srcId="{1B08F826-C499-4500-BD2A-471F7999E574}" destId="{CF576DCF-A3F5-4F30-9A7B-52AC5B0AF83D}" srcOrd="0" destOrd="0" presId="urn:microsoft.com/office/officeart/2005/8/layout/vList2"/>
    <dgm:cxn modelId="{262EBF37-6C13-46EA-9FDD-56ADC7CB23CE}" type="presParOf" srcId="{1B08F826-C499-4500-BD2A-471F7999E574}" destId="{89E821BB-1E32-4CD7-811D-D5CDCC9612A9}" srcOrd="1" destOrd="0" presId="urn:microsoft.com/office/officeart/2005/8/layout/vList2"/>
    <dgm:cxn modelId="{FA441757-49D1-46FB-8620-D3C2C4EAFA9A}" type="presParOf" srcId="{1B08F826-C499-4500-BD2A-471F7999E574}" destId="{F00B8ECB-3A03-412F-A92F-FBAA6546E913}" srcOrd="2" destOrd="0" presId="urn:microsoft.com/office/officeart/2005/8/layout/vList2"/>
    <dgm:cxn modelId="{F15032FF-2B8C-47E2-A18B-66885C3769C9}" type="presParOf" srcId="{1B08F826-C499-4500-BD2A-471F7999E574}" destId="{0AE4EC8F-7FA7-4405-AFED-F3EB48F250A6}" srcOrd="3" destOrd="0" presId="urn:microsoft.com/office/officeart/2005/8/layout/vList2"/>
    <dgm:cxn modelId="{1C00A716-64B6-4824-9DC1-9E06047E6420}" type="presParOf" srcId="{1B08F826-C499-4500-BD2A-471F7999E574}" destId="{F1F98D5A-B428-4882-8240-20FFAF20CA0D}" srcOrd="4" destOrd="0" presId="urn:microsoft.com/office/officeart/2005/8/layout/vList2"/>
    <dgm:cxn modelId="{57B72A5E-7D44-4AEB-8A51-DE1E06FC49C2}" type="presParOf" srcId="{1B08F826-C499-4500-BD2A-471F7999E574}" destId="{DEF4E565-4540-4BD9-B68B-53AA6978DF56}" srcOrd="5" destOrd="0" presId="urn:microsoft.com/office/officeart/2005/8/layout/vList2"/>
    <dgm:cxn modelId="{C2972135-6DB0-440B-950F-05079FD03507}" type="presParOf" srcId="{1B08F826-C499-4500-BD2A-471F7999E574}" destId="{58A0D655-7A68-4209-8B39-120FF2B16C60}" srcOrd="6" destOrd="0" presId="urn:microsoft.com/office/officeart/2005/8/layout/vList2"/>
    <dgm:cxn modelId="{AFD410AE-8B4A-4D9D-AE5F-01EA0BD6905F}" type="presParOf" srcId="{1B08F826-C499-4500-BD2A-471F7999E574}" destId="{6B6B905D-C177-4033-8BC5-D779B9E29325}" srcOrd="7" destOrd="0" presId="urn:microsoft.com/office/officeart/2005/8/layout/vList2"/>
    <dgm:cxn modelId="{73D51C15-48B6-44CA-92FB-FA176A225FA0}" type="presParOf" srcId="{1B08F826-C499-4500-BD2A-471F7999E574}" destId="{4284C10E-B135-4D94-8DEF-679B96AB698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1F6476-FF6B-4B34-A2E0-C96F400C4D28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E901A11-A7F7-46D1-B443-CB571662E5ED}">
      <dgm:prSet/>
      <dgm:spPr/>
      <dgm:t>
        <a:bodyPr/>
        <a:lstStyle/>
        <a:p>
          <a:r>
            <a:rPr lang="en-US"/>
            <a:t>Due date of June 30.</a:t>
          </a:r>
        </a:p>
      </dgm:t>
    </dgm:pt>
    <dgm:pt modelId="{F3193F7F-E87B-4558-96EE-10F6030FA593}" type="parTrans" cxnId="{C3F15B4B-BE57-4455-A723-4664CD6F8424}">
      <dgm:prSet/>
      <dgm:spPr/>
      <dgm:t>
        <a:bodyPr/>
        <a:lstStyle/>
        <a:p>
          <a:endParaRPr lang="en-US"/>
        </a:p>
      </dgm:t>
    </dgm:pt>
    <dgm:pt modelId="{2F59468B-F638-4262-AF25-41C351777348}" type="sibTrans" cxnId="{C3F15B4B-BE57-4455-A723-4664CD6F8424}">
      <dgm:prSet/>
      <dgm:spPr/>
      <dgm:t>
        <a:bodyPr/>
        <a:lstStyle/>
        <a:p>
          <a:endParaRPr lang="en-US"/>
        </a:p>
      </dgm:t>
    </dgm:pt>
    <dgm:pt modelId="{696EEE99-8D17-442C-A773-EDFA93920624}">
      <dgm:prSet/>
      <dgm:spPr/>
      <dgm:t>
        <a:bodyPr/>
        <a:lstStyle/>
        <a:p>
          <a:r>
            <a:rPr lang="en-US"/>
            <a:t>Important to ensure that all information is accurate so that communications can be confidently delivered to Council leadership.</a:t>
          </a:r>
        </a:p>
      </dgm:t>
    </dgm:pt>
    <dgm:pt modelId="{8EE65FFD-7947-41F9-8F8D-CD40008301BB}" type="parTrans" cxnId="{98270DF4-F6D3-4C54-9B1E-3981475A6A4A}">
      <dgm:prSet/>
      <dgm:spPr/>
      <dgm:t>
        <a:bodyPr/>
        <a:lstStyle/>
        <a:p>
          <a:endParaRPr lang="en-US"/>
        </a:p>
      </dgm:t>
    </dgm:pt>
    <dgm:pt modelId="{9E8F106A-E032-4979-81A2-5CA82627299E}" type="sibTrans" cxnId="{98270DF4-F6D3-4C54-9B1E-3981475A6A4A}">
      <dgm:prSet/>
      <dgm:spPr/>
      <dgm:t>
        <a:bodyPr/>
        <a:lstStyle/>
        <a:p>
          <a:endParaRPr lang="en-US"/>
        </a:p>
      </dgm:t>
    </dgm:pt>
    <dgm:pt modelId="{955F8F36-D7F4-405E-874D-5437F9424392}" type="pres">
      <dgm:prSet presAssocID="{A51F6476-FF6B-4B34-A2E0-C96F400C4D28}" presName="linear" presStyleCnt="0">
        <dgm:presLayoutVars>
          <dgm:animLvl val="lvl"/>
          <dgm:resizeHandles val="exact"/>
        </dgm:presLayoutVars>
      </dgm:prSet>
      <dgm:spPr/>
    </dgm:pt>
    <dgm:pt modelId="{E4DE9AA5-5B59-406F-9F99-64C2AC29A21F}" type="pres">
      <dgm:prSet presAssocID="{7E901A11-A7F7-46D1-B443-CB571662E5E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7DF72A-C9DF-49E2-9E16-620A745BF158}" type="pres">
      <dgm:prSet presAssocID="{2F59468B-F638-4262-AF25-41C351777348}" presName="spacer" presStyleCnt="0"/>
      <dgm:spPr/>
    </dgm:pt>
    <dgm:pt modelId="{1F13807F-9184-4189-BB3E-AF1D09E2BE3D}" type="pres">
      <dgm:prSet presAssocID="{696EEE99-8D17-442C-A773-EDFA9392062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BE83542-B6EA-4776-AE58-B2649DABFC7B}" type="presOf" srcId="{7E901A11-A7F7-46D1-B443-CB571662E5ED}" destId="{E4DE9AA5-5B59-406F-9F99-64C2AC29A21F}" srcOrd="0" destOrd="0" presId="urn:microsoft.com/office/officeart/2005/8/layout/vList2"/>
    <dgm:cxn modelId="{C3F15B4B-BE57-4455-A723-4664CD6F8424}" srcId="{A51F6476-FF6B-4B34-A2E0-C96F400C4D28}" destId="{7E901A11-A7F7-46D1-B443-CB571662E5ED}" srcOrd="0" destOrd="0" parTransId="{F3193F7F-E87B-4558-96EE-10F6030FA593}" sibTransId="{2F59468B-F638-4262-AF25-41C351777348}"/>
    <dgm:cxn modelId="{9A3F66C2-B4CE-419F-AC4C-9ADDA5FE093D}" type="presOf" srcId="{A51F6476-FF6B-4B34-A2E0-C96F400C4D28}" destId="{955F8F36-D7F4-405E-874D-5437F9424392}" srcOrd="0" destOrd="0" presId="urn:microsoft.com/office/officeart/2005/8/layout/vList2"/>
    <dgm:cxn modelId="{AFD00FD7-D0C6-4692-AEA3-C859678A14B6}" type="presOf" srcId="{696EEE99-8D17-442C-A773-EDFA93920624}" destId="{1F13807F-9184-4189-BB3E-AF1D09E2BE3D}" srcOrd="0" destOrd="0" presId="urn:microsoft.com/office/officeart/2005/8/layout/vList2"/>
    <dgm:cxn modelId="{98270DF4-F6D3-4C54-9B1E-3981475A6A4A}" srcId="{A51F6476-FF6B-4B34-A2E0-C96F400C4D28}" destId="{696EEE99-8D17-442C-A773-EDFA93920624}" srcOrd="1" destOrd="0" parTransId="{8EE65FFD-7947-41F9-8F8D-CD40008301BB}" sibTransId="{9E8F106A-E032-4979-81A2-5CA82627299E}"/>
    <dgm:cxn modelId="{595C6A68-3BF1-4E6B-B898-74BA96F4DB33}" type="presParOf" srcId="{955F8F36-D7F4-405E-874D-5437F9424392}" destId="{E4DE9AA5-5B59-406F-9F99-64C2AC29A21F}" srcOrd="0" destOrd="0" presId="urn:microsoft.com/office/officeart/2005/8/layout/vList2"/>
    <dgm:cxn modelId="{B55806E4-279B-4902-B686-61D71FF8D51F}" type="presParOf" srcId="{955F8F36-D7F4-405E-874D-5437F9424392}" destId="{F57DF72A-C9DF-49E2-9E16-620A745BF158}" srcOrd="1" destOrd="0" presId="urn:microsoft.com/office/officeart/2005/8/layout/vList2"/>
    <dgm:cxn modelId="{C37D11BE-6171-4341-B8D1-75EC696FC718}" type="presParOf" srcId="{955F8F36-D7F4-405E-874D-5437F9424392}" destId="{1F13807F-9184-4189-BB3E-AF1D09E2BE3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E3B198-F931-4F5E-8641-0D5AA775FF0A}" type="doc">
      <dgm:prSet loTypeId="urn:microsoft.com/office/officeart/2005/8/layout/hierarchy2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1AC6A7D-95FF-4575-A843-80363CD77A2D}">
      <dgm:prSet/>
      <dgm:spPr/>
      <dgm:t>
        <a:bodyPr/>
        <a:lstStyle/>
        <a:p>
          <a:endParaRPr lang="en-US" dirty="0"/>
        </a:p>
      </dgm:t>
    </dgm:pt>
    <dgm:pt modelId="{8455904C-2838-414A-861F-0912782C0DF6}" type="parTrans" cxnId="{5BC1EE84-0A94-47E6-9184-34799C4EDA41}">
      <dgm:prSet/>
      <dgm:spPr/>
      <dgm:t>
        <a:bodyPr/>
        <a:lstStyle/>
        <a:p>
          <a:endParaRPr lang="en-US"/>
        </a:p>
      </dgm:t>
    </dgm:pt>
    <dgm:pt modelId="{DA33F19C-71CC-4332-AA01-C07E5A8C0DBF}" type="sibTrans" cxnId="{5BC1EE84-0A94-47E6-9184-34799C4EDA41}">
      <dgm:prSet/>
      <dgm:spPr/>
      <dgm:t>
        <a:bodyPr/>
        <a:lstStyle/>
        <a:p>
          <a:endParaRPr lang="en-US"/>
        </a:p>
      </dgm:t>
    </dgm:pt>
    <dgm:pt modelId="{94CEA365-B88A-416F-9197-76914C27FA2F}">
      <dgm:prSet/>
      <dgm:spPr/>
      <dgm:t>
        <a:bodyPr/>
        <a:lstStyle/>
        <a:p>
          <a:r>
            <a:rPr lang="en-US" dirty="0"/>
            <a:t>Report is due by July 1. </a:t>
          </a:r>
        </a:p>
      </dgm:t>
    </dgm:pt>
    <dgm:pt modelId="{60E4E64A-DD14-49FD-A4C4-B0631271C0E3}" type="parTrans" cxnId="{237754D6-FE08-4218-B096-3BD9C17FB7D3}">
      <dgm:prSet/>
      <dgm:spPr/>
      <dgm:t>
        <a:bodyPr/>
        <a:lstStyle/>
        <a:p>
          <a:endParaRPr lang="en-US"/>
        </a:p>
      </dgm:t>
    </dgm:pt>
    <dgm:pt modelId="{1AD2686A-9FC7-43CD-B3DE-8DB4618C8ECF}" type="sibTrans" cxnId="{237754D6-FE08-4218-B096-3BD9C17FB7D3}">
      <dgm:prSet/>
      <dgm:spPr/>
      <dgm:t>
        <a:bodyPr/>
        <a:lstStyle/>
        <a:p>
          <a:endParaRPr lang="en-US"/>
        </a:p>
      </dgm:t>
    </dgm:pt>
    <dgm:pt modelId="{5BF9E56B-83B7-4C50-A14F-109B74656061}">
      <dgm:prSet/>
      <dgm:spPr/>
      <dgm:t>
        <a:bodyPr/>
        <a:lstStyle/>
        <a:p>
          <a:r>
            <a:rPr lang="en-US" dirty="0"/>
            <a:t>Required roles that must be filled:</a:t>
          </a:r>
        </a:p>
      </dgm:t>
    </dgm:pt>
    <dgm:pt modelId="{9C4F19DB-AD19-4B47-93AE-42F9CFD45836}" type="parTrans" cxnId="{9601A419-E59A-4964-A16E-3DE80671C794}">
      <dgm:prSet/>
      <dgm:spPr/>
      <dgm:t>
        <a:bodyPr/>
        <a:lstStyle/>
        <a:p>
          <a:endParaRPr lang="en-US"/>
        </a:p>
      </dgm:t>
    </dgm:pt>
    <dgm:pt modelId="{3F60AA9A-9425-4F96-BB79-6B74DA729AAE}" type="sibTrans" cxnId="{9601A419-E59A-4964-A16E-3DE80671C794}">
      <dgm:prSet/>
      <dgm:spPr/>
      <dgm:t>
        <a:bodyPr/>
        <a:lstStyle/>
        <a:p>
          <a:endParaRPr lang="en-US"/>
        </a:p>
      </dgm:t>
    </dgm:pt>
    <dgm:pt modelId="{1D91E810-7406-4D27-AA13-F99B81744F33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Program Director</a:t>
          </a:r>
        </a:p>
      </dgm:t>
    </dgm:pt>
    <dgm:pt modelId="{58D2048A-C521-4E3A-BAB3-51E9572C7045}" type="parTrans" cxnId="{C193E658-57E5-4D6F-96C6-A31C31ACE8EA}">
      <dgm:prSet/>
      <dgm:spPr/>
      <dgm:t>
        <a:bodyPr/>
        <a:lstStyle/>
        <a:p>
          <a:endParaRPr lang="en-US"/>
        </a:p>
      </dgm:t>
    </dgm:pt>
    <dgm:pt modelId="{4DB6BCBB-94DD-4014-9589-5BB4DE887BEE}" type="sibTrans" cxnId="{C193E658-57E5-4D6F-96C6-A31C31ACE8EA}">
      <dgm:prSet/>
      <dgm:spPr/>
      <dgm:t>
        <a:bodyPr/>
        <a:lstStyle/>
        <a:p>
          <a:endParaRPr lang="en-US"/>
        </a:p>
      </dgm:t>
    </dgm:pt>
    <dgm:pt modelId="{BAA8BB17-E5E7-4936-B202-B9BFA6EEDFFF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Family Director</a:t>
          </a:r>
        </a:p>
      </dgm:t>
    </dgm:pt>
    <dgm:pt modelId="{7B9EEFED-9CD8-4EC3-AC09-78E2BE368EBE}" type="parTrans" cxnId="{E362C2FE-1B9D-43B3-9869-7E2D1768F208}">
      <dgm:prSet/>
      <dgm:spPr/>
      <dgm:t>
        <a:bodyPr/>
        <a:lstStyle/>
        <a:p>
          <a:endParaRPr lang="en-US"/>
        </a:p>
      </dgm:t>
    </dgm:pt>
    <dgm:pt modelId="{3A0BE4EE-1CAD-4F46-B1D5-B7D4A2A1AF30}" type="sibTrans" cxnId="{E362C2FE-1B9D-43B3-9869-7E2D1768F208}">
      <dgm:prSet/>
      <dgm:spPr/>
      <dgm:t>
        <a:bodyPr/>
        <a:lstStyle/>
        <a:p>
          <a:endParaRPr lang="en-US"/>
        </a:p>
      </dgm:t>
    </dgm:pt>
    <dgm:pt modelId="{043B5EA8-FC2B-409E-A511-9E0F90D25362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Community Director</a:t>
          </a:r>
        </a:p>
      </dgm:t>
    </dgm:pt>
    <dgm:pt modelId="{F961F6EC-48AB-490F-BF3D-4F1A9BD0D19E}" type="parTrans" cxnId="{0AB7BBBE-5C42-4A86-8FE6-302486328481}">
      <dgm:prSet/>
      <dgm:spPr/>
      <dgm:t>
        <a:bodyPr/>
        <a:lstStyle/>
        <a:p>
          <a:endParaRPr lang="en-US"/>
        </a:p>
      </dgm:t>
    </dgm:pt>
    <dgm:pt modelId="{93208FB8-8D91-472F-AF55-C8463E690A50}" type="sibTrans" cxnId="{0AB7BBBE-5C42-4A86-8FE6-302486328481}">
      <dgm:prSet/>
      <dgm:spPr/>
      <dgm:t>
        <a:bodyPr/>
        <a:lstStyle/>
        <a:p>
          <a:endParaRPr lang="en-US"/>
        </a:p>
      </dgm:t>
    </dgm:pt>
    <dgm:pt modelId="{2E11618C-2DF7-4C38-9634-4A47816A77E4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Membership Director</a:t>
          </a:r>
        </a:p>
      </dgm:t>
    </dgm:pt>
    <dgm:pt modelId="{823AD6D4-DA43-4799-9AF7-380C9CD4B1B1}" type="parTrans" cxnId="{D19180B9-7D87-4727-9BD0-F1A02BBF930B}">
      <dgm:prSet/>
      <dgm:spPr/>
      <dgm:t>
        <a:bodyPr/>
        <a:lstStyle/>
        <a:p>
          <a:endParaRPr lang="en-US"/>
        </a:p>
      </dgm:t>
    </dgm:pt>
    <dgm:pt modelId="{319BE0FB-C1D2-4500-92A3-AA27FE44D99E}" type="sibTrans" cxnId="{D19180B9-7D87-4727-9BD0-F1A02BBF930B}">
      <dgm:prSet/>
      <dgm:spPr/>
      <dgm:t>
        <a:bodyPr/>
        <a:lstStyle/>
        <a:p>
          <a:endParaRPr lang="en-US"/>
        </a:p>
      </dgm:t>
    </dgm:pt>
    <dgm:pt modelId="{4FC153E1-0A47-4B99-9712-F8EDC915414C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Retention Chairman</a:t>
          </a:r>
        </a:p>
      </dgm:t>
    </dgm:pt>
    <dgm:pt modelId="{644A7D58-1B0D-464F-8C5C-5AC97C3139FD}" type="parTrans" cxnId="{A045D095-3C3D-4AEF-8F71-A89DEB7ABD3C}">
      <dgm:prSet/>
      <dgm:spPr/>
      <dgm:t>
        <a:bodyPr/>
        <a:lstStyle/>
        <a:p>
          <a:endParaRPr lang="en-US"/>
        </a:p>
      </dgm:t>
    </dgm:pt>
    <dgm:pt modelId="{8384C7E4-EC05-45C1-AA3C-F40EF922D696}" type="sibTrans" cxnId="{A045D095-3C3D-4AEF-8F71-A89DEB7ABD3C}">
      <dgm:prSet/>
      <dgm:spPr/>
      <dgm:t>
        <a:bodyPr/>
        <a:lstStyle/>
        <a:p>
          <a:endParaRPr lang="en-US"/>
        </a:p>
      </dgm:t>
    </dgm:pt>
    <dgm:pt modelId="{1CAC7F36-A425-4998-BDD5-76504CE4DA76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/>
            <a:t>Critical to Safe Environment Program compliance </a:t>
          </a:r>
        </a:p>
      </dgm:t>
    </dgm:pt>
    <dgm:pt modelId="{28C78B9D-0C65-4F2E-95B4-D563D6B58EDE}" type="parTrans" cxnId="{5A9C8536-7587-48BA-98AA-D65D1058012C}">
      <dgm:prSet/>
      <dgm:spPr/>
      <dgm:t>
        <a:bodyPr/>
        <a:lstStyle/>
        <a:p>
          <a:endParaRPr lang="en-US"/>
        </a:p>
      </dgm:t>
    </dgm:pt>
    <dgm:pt modelId="{B679476E-E79C-417D-A479-210CCE688EB6}" type="sibTrans" cxnId="{5A9C8536-7587-48BA-98AA-D65D1058012C}">
      <dgm:prSet/>
      <dgm:spPr/>
      <dgm:t>
        <a:bodyPr/>
        <a:lstStyle/>
        <a:p>
          <a:endParaRPr lang="en-US"/>
        </a:p>
      </dgm:t>
    </dgm:pt>
    <dgm:pt modelId="{27BECD20-F42E-4149-B49E-5A1F114EDD34}" type="pres">
      <dgm:prSet presAssocID="{36E3B198-F931-4F5E-8641-0D5AA775FF0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E3339C1-0AA6-488C-A710-3B8CF961A3B3}" type="pres">
      <dgm:prSet presAssocID="{11AC6A7D-95FF-4575-A843-80363CD77A2D}" presName="root1" presStyleCnt="0"/>
      <dgm:spPr/>
    </dgm:pt>
    <dgm:pt modelId="{76B897A9-BBD5-47F9-9E23-358E6C5EB416}" type="pres">
      <dgm:prSet presAssocID="{11AC6A7D-95FF-4575-A843-80363CD77A2D}" presName="LevelOneTextNode" presStyleLbl="node0" presStyleIdx="0" presStyleCnt="1">
        <dgm:presLayoutVars>
          <dgm:chPref val="3"/>
        </dgm:presLayoutVars>
      </dgm:prSet>
      <dgm:spPr/>
    </dgm:pt>
    <dgm:pt modelId="{A911914C-952A-4F66-A40C-57562D3FEC65}" type="pres">
      <dgm:prSet presAssocID="{11AC6A7D-95FF-4575-A843-80363CD77A2D}" presName="level2hierChild" presStyleCnt="0"/>
      <dgm:spPr/>
    </dgm:pt>
    <dgm:pt modelId="{A81612D8-1EFF-45D2-AEAF-C275578C0249}" type="pres">
      <dgm:prSet presAssocID="{60E4E64A-DD14-49FD-A4C4-B0631271C0E3}" presName="conn2-1" presStyleLbl="parChTrans1D2" presStyleIdx="0" presStyleCnt="3"/>
      <dgm:spPr/>
    </dgm:pt>
    <dgm:pt modelId="{512B8B4B-F152-432F-8B52-234A0D38C251}" type="pres">
      <dgm:prSet presAssocID="{60E4E64A-DD14-49FD-A4C4-B0631271C0E3}" presName="connTx" presStyleLbl="parChTrans1D2" presStyleIdx="0" presStyleCnt="3"/>
      <dgm:spPr/>
    </dgm:pt>
    <dgm:pt modelId="{F11F8F2F-7851-4670-B38C-38345640E072}" type="pres">
      <dgm:prSet presAssocID="{94CEA365-B88A-416F-9197-76914C27FA2F}" presName="root2" presStyleCnt="0"/>
      <dgm:spPr/>
    </dgm:pt>
    <dgm:pt modelId="{46FE6A45-CD9D-4A3D-922E-6FC5DD81C30A}" type="pres">
      <dgm:prSet presAssocID="{94CEA365-B88A-416F-9197-76914C27FA2F}" presName="LevelTwoTextNode" presStyleLbl="node2" presStyleIdx="0" presStyleCnt="3">
        <dgm:presLayoutVars>
          <dgm:chPref val="3"/>
        </dgm:presLayoutVars>
      </dgm:prSet>
      <dgm:spPr/>
    </dgm:pt>
    <dgm:pt modelId="{1DD4F922-702E-4FC7-9A55-54D8AC99D03B}" type="pres">
      <dgm:prSet presAssocID="{94CEA365-B88A-416F-9197-76914C27FA2F}" presName="level3hierChild" presStyleCnt="0"/>
      <dgm:spPr/>
    </dgm:pt>
    <dgm:pt modelId="{56C3ADDE-9723-42BA-8F80-7C62300552B0}" type="pres">
      <dgm:prSet presAssocID="{9C4F19DB-AD19-4B47-93AE-42F9CFD45836}" presName="conn2-1" presStyleLbl="parChTrans1D2" presStyleIdx="1" presStyleCnt="3"/>
      <dgm:spPr/>
    </dgm:pt>
    <dgm:pt modelId="{A6B517E1-F26D-45EB-9280-228C4D4F53C4}" type="pres">
      <dgm:prSet presAssocID="{9C4F19DB-AD19-4B47-93AE-42F9CFD45836}" presName="connTx" presStyleLbl="parChTrans1D2" presStyleIdx="1" presStyleCnt="3"/>
      <dgm:spPr/>
    </dgm:pt>
    <dgm:pt modelId="{BF855297-F91B-4DEB-A3BE-480F6BAA1A31}" type="pres">
      <dgm:prSet presAssocID="{5BF9E56B-83B7-4C50-A14F-109B74656061}" presName="root2" presStyleCnt="0"/>
      <dgm:spPr/>
    </dgm:pt>
    <dgm:pt modelId="{AF4E390C-0AB4-4211-A8EF-5E3210F4B260}" type="pres">
      <dgm:prSet presAssocID="{5BF9E56B-83B7-4C50-A14F-109B74656061}" presName="LevelTwoTextNode" presStyleLbl="node2" presStyleIdx="1" presStyleCnt="3">
        <dgm:presLayoutVars>
          <dgm:chPref val="3"/>
        </dgm:presLayoutVars>
      </dgm:prSet>
      <dgm:spPr/>
    </dgm:pt>
    <dgm:pt modelId="{B60E3F33-B211-4323-8B54-D1DC92D2CE07}" type="pres">
      <dgm:prSet presAssocID="{5BF9E56B-83B7-4C50-A14F-109B74656061}" presName="level3hierChild" presStyleCnt="0"/>
      <dgm:spPr/>
    </dgm:pt>
    <dgm:pt modelId="{891AC45C-9E02-4A2F-A10B-A667F91E891F}" type="pres">
      <dgm:prSet presAssocID="{58D2048A-C521-4E3A-BAB3-51E9572C7045}" presName="conn2-1" presStyleLbl="parChTrans1D3" presStyleIdx="0" presStyleCnt="5"/>
      <dgm:spPr/>
    </dgm:pt>
    <dgm:pt modelId="{CE83A7B7-082E-4D3D-996C-E0C6598FAD72}" type="pres">
      <dgm:prSet presAssocID="{58D2048A-C521-4E3A-BAB3-51E9572C7045}" presName="connTx" presStyleLbl="parChTrans1D3" presStyleIdx="0" presStyleCnt="5"/>
      <dgm:spPr/>
    </dgm:pt>
    <dgm:pt modelId="{44BC4EDE-CFD4-4828-A148-0DD77E257835}" type="pres">
      <dgm:prSet presAssocID="{1D91E810-7406-4D27-AA13-F99B81744F33}" presName="root2" presStyleCnt="0"/>
      <dgm:spPr/>
    </dgm:pt>
    <dgm:pt modelId="{F3E7CE80-9E11-436A-9D2E-7C3F7E362399}" type="pres">
      <dgm:prSet presAssocID="{1D91E810-7406-4D27-AA13-F99B81744F33}" presName="LevelTwoTextNode" presStyleLbl="node3" presStyleIdx="0" presStyleCnt="5">
        <dgm:presLayoutVars>
          <dgm:chPref val="3"/>
        </dgm:presLayoutVars>
      </dgm:prSet>
      <dgm:spPr/>
    </dgm:pt>
    <dgm:pt modelId="{E78EE29E-7A8F-41EF-9BEB-67A01A26267E}" type="pres">
      <dgm:prSet presAssocID="{1D91E810-7406-4D27-AA13-F99B81744F33}" presName="level3hierChild" presStyleCnt="0"/>
      <dgm:spPr/>
    </dgm:pt>
    <dgm:pt modelId="{142393FD-A2CE-433C-976F-F5380240188E}" type="pres">
      <dgm:prSet presAssocID="{7B9EEFED-9CD8-4EC3-AC09-78E2BE368EBE}" presName="conn2-1" presStyleLbl="parChTrans1D3" presStyleIdx="1" presStyleCnt="5"/>
      <dgm:spPr/>
    </dgm:pt>
    <dgm:pt modelId="{7CEEB29E-3C03-4F70-8AE1-5147FE4C2698}" type="pres">
      <dgm:prSet presAssocID="{7B9EEFED-9CD8-4EC3-AC09-78E2BE368EBE}" presName="connTx" presStyleLbl="parChTrans1D3" presStyleIdx="1" presStyleCnt="5"/>
      <dgm:spPr/>
    </dgm:pt>
    <dgm:pt modelId="{E6BE9D13-A6F6-48CF-8A3D-5D14481C9104}" type="pres">
      <dgm:prSet presAssocID="{BAA8BB17-E5E7-4936-B202-B9BFA6EEDFFF}" presName="root2" presStyleCnt="0"/>
      <dgm:spPr/>
    </dgm:pt>
    <dgm:pt modelId="{07ADBA24-8603-48E9-90A6-8552AA50659B}" type="pres">
      <dgm:prSet presAssocID="{BAA8BB17-E5E7-4936-B202-B9BFA6EEDFFF}" presName="LevelTwoTextNode" presStyleLbl="node3" presStyleIdx="1" presStyleCnt="5">
        <dgm:presLayoutVars>
          <dgm:chPref val="3"/>
        </dgm:presLayoutVars>
      </dgm:prSet>
      <dgm:spPr/>
    </dgm:pt>
    <dgm:pt modelId="{D77DB0F4-EEC7-4673-A928-0E9FEB0B1CFC}" type="pres">
      <dgm:prSet presAssocID="{BAA8BB17-E5E7-4936-B202-B9BFA6EEDFFF}" presName="level3hierChild" presStyleCnt="0"/>
      <dgm:spPr/>
    </dgm:pt>
    <dgm:pt modelId="{C56EED35-CB07-4C8D-BD87-5C74B87C57FD}" type="pres">
      <dgm:prSet presAssocID="{F961F6EC-48AB-490F-BF3D-4F1A9BD0D19E}" presName="conn2-1" presStyleLbl="parChTrans1D3" presStyleIdx="2" presStyleCnt="5"/>
      <dgm:spPr/>
    </dgm:pt>
    <dgm:pt modelId="{90B7C33C-BA43-410C-B38B-5ADEE2D0FA93}" type="pres">
      <dgm:prSet presAssocID="{F961F6EC-48AB-490F-BF3D-4F1A9BD0D19E}" presName="connTx" presStyleLbl="parChTrans1D3" presStyleIdx="2" presStyleCnt="5"/>
      <dgm:spPr/>
    </dgm:pt>
    <dgm:pt modelId="{B4541D07-322B-4456-80C8-1B5EBF063966}" type="pres">
      <dgm:prSet presAssocID="{043B5EA8-FC2B-409E-A511-9E0F90D25362}" presName="root2" presStyleCnt="0"/>
      <dgm:spPr/>
    </dgm:pt>
    <dgm:pt modelId="{37CEF7DA-277A-455D-A811-77BB7E6F3F0A}" type="pres">
      <dgm:prSet presAssocID="{043B5EA8-FC2B-409E-A511-9E0F90D25362}" presName="LevelTwoTextNode" presStyleLbl="node3" presStyleIdx="2" presStyleCnt="5">
        <dgm:presLayoutVars>
          <dgm:chPref val="3"/>
        </dgm:presLayoutVars>
      </dgm:prSet>
      <dgm:spPr/>
    </dgm:pt>
    <dgm:pt modelId="{231A618F-CD81-4A17-994F-274E63E69EC9}" type="pres">
      <dgm:prSet presAssocID="{043B5EA8-FC2B-409E-A511-9E0F90D25362}" presName="level3hierChild" presStyleCnt="0"/>
      <dgm:spPr/>
    </dgm:pt>
    <dgm:pt modelId="{0922308B-8322-490D-B863-5994060E747B}" type="pres">
      <dgm:prSet presAssocID="{823AD6D4-DA43-4799-9AF7-380C9CD4B1B1}" presName="conn2-1" presStyleLbl="parChTrans1D3" presStyleIdx="3" presStyleCnt="5"/>
      <dgm:spPr/>
    </dgm:pt>
    <dgm:pt modelId="{7F6EAFC2-DC6E-49FA-87CA-94269154C8D6}" type="pres">
      <dgm:prSet presAssocID="{823AD6D4-DA43-4799-9AF7-380C9CD4B1B1}" presName="connTx" presStyleLbl="parChTrans1D3" presStyleIdx="3" presStyleCnt="5"/>
      <dgm:spPr/>
    </dgm:pt>
    <dgm:pt modelId="{CEECF3FF-089B-4A94-A099-807D0401CE2E}" type="pres">
      <dgm:prSet presAssocID="{2E11618C-2DF7-4C38-9634-4A47816A77E4}" presName="root2" presStyleCnt="0"/>
      <dgm:spPr/>
    </dgm:pt>
    <dgm:pt modelId="{32522AC4-9BC0-437E-B0D7-93C970490C4C}" type="pres">
      <dgm:prSet presAssocID="{2E11618C-2DF7-4C38-9634-4A47816A77E4}" presName="LevelTwoTextNode" presStyleLbl="node3" presStyleIdx="3" presStyleCnt="5">
        <dgm:presLayoutVars>
          <dgm:chPref val="3"/>
        </dgm:presLayoutVars>
      </dgm:prSet>
      <dgm:spPr/>
    </dgm:pt>
    <dgm:pt modelId="{79E5AD3E-17C1-430F-8F36-0287750902E2}" type="pres">
      <dgm:prSet presAssocID="{2E11618C-2DF7-4C38-9634-4A47816A77E4}" presName="level3hierChild" presStyleCnt="0"/>
      <dgm:spPr/>
    </dgm:pt>
    <dgm:pt modelId="{6C0C3BCB-00BE-49D4-984C-C6DF72C7E74E}" type="pres">
      <dgm:prSet presAssocID="{644A7D58-1B0D-464F-8C5C-5AC97C3139FD}" presName="conn2-1" presStyleLbl="parChTrans1D3" presStyleIdx="4" presStyleCnt="5"/>
      <dgm:spPr/>
    </dgm:pt>
    <dgm:pt modelId="{40388310-EE58-44A4-A4FB-EF7DA16CF0E7}" type="pres">
      <dgm:prSet presAssocID="{644A7D58-1B0D-464F-8C5C-5AC97C3139FD}" presName="connTx" presStyleLbl="parChTrans1D3" presStyleIdx="4" presStyleCnt="5"/>
      <dgm:spPr/>
    </dgm:pt>
    <dgm:pt modelId="{708C9940-9AFE-43FD-9576-D29687CD7762}" type="pres">
      <dgm:prSet presAssocID="{4FC153E1-0A47-4B99-9712-F8EDC915414C}" presName="root2" presStyleCnt="0"/>
      <dgm:spPr/>
    </dgm:pt>
    <dgm:pt modelId="{822F57F5-0B31-49EF-AB86-CD60B1F6DE3D}" type="pres">
      <dgm:prSet presAssocID="{4FC153E1-0A47-4B99-9712-F8EDC915414C}" presName="LevelTwoTextNode" presStyleLbl="node3" presStyleIdx="4" presStyleCnt="5">
        <dgm:presLayoutVars>
          <dgm:chPref val="3"/>
        </dgm:presLayoutVars>
      </dgm:prSet>
      <dgm:spPr/>
    </dgm:pt>
    <dgm:pt modelId="{28FB4A92-2042-4A15-8A77-266D475B99D5}" type="pres">
      <dgm:prSet presAssocID="{4FC153E1-0A47-4B99-9712-F8EDC915414C}" presName="level3hierChild" presStyleCnt="0"/>
      <dgm:spPr/>
    </dgm:pt>
    <dgm:pt modelId="{CF52AD02-9EBD-451F-8FC1-760C12118FE9}" type="pres">
      <dgm:prSet presAssocID="{28C78B9D-0C65-4F2E-95B4-D563D6B58EDE}" presName="conn2-1" presStyleLbl="parChTrans1D2" presStyleIdx="2" presStyleCnt="3"/>
      <dgm:spPr/>
    </dgm:pt>
    <dgm:pt modelId="{57311E0E-523C-4D06-A346-C85F6F0EFCEA}" type="pres">
      <dgm:prSet presAssocID="{28C78B9D-0C65-4F2E-95B4-D563D6B58EDE}" presName="connTx" presStyleLbl="parChTrans1D2" presStyleIdx="2" presStyleCnt="3"/>
      <dgm:spPr/>
    </dgm:pt>
    <dgm:pt modelId="{A6062165-A76C-4897-8DCE-8D007D12AB2C}" type="pres">
      <dgm:prSet presAssocID="{1CAC7F36-A425-4998-BDD5-76504CE4DA76}" presName="root2" presStyleCnt="0"/>
      <dgm:spPr/>
    </dgm:pt>
    <dgm:pt modelId="{BA4BD09F-34A9-42BE-AE57-2A1A97A75A97}" type="pres">
      <dgm:prSet presAssocID="{1CAC7F36-A425-4998-BDD5-76504CE4DA76}" presName="LevelTwoTextNode" presStyleLbl="node2" presStyleIdx="2" presStyleCnt="3">
        <dgm:presLayoutVars>
          <dgm:chPref val="3"/>
        </dgm:presLayoutVars>
      </dgm:prSet>
      <dgm:spPr/>
    </dgm:pt>
    <dgm:pt modelId="{18E456D4-7621-4BD1-B0AE-506FDAA08CE8}" type="pres">
      <dgm:prSet presAssocID="{1CAC7F36-A425-4998-BDD5-76504CE4DA76}" presName="level3hierChild" presStyleCnt="0"/>
      <dgm:spPr/>
    </dgm:pt>
  </dgm:ptLst>
  <dgm:cxnLst>
    <dgm:cxn modelId="{B688BC00-BD31-418B-85DA-C0938C4E2BD9}" type="presOf" srcId="{F961F6EC-48AB-490F-BF3D-4F1A9BD0D19E}" destId="{90B7C33C-BA43-410C-B38B-5ADEE2D0FA93}" srcOrd="1" destOrd="0" presId="urn:microsoft.com/office/officeart/2005/8/layout/hierarchy2"/>
    <dgm:cxn modelId="{D7874B05-DBDB-420F-9047-BE23E1E072BD}" type="presOf" srcId="{1D91E810-7406-4D27-AA13-F99B81744F33}" destId="{F3E7CE80-9E11-436A-9D2E-7C3F7E362399}" srcOrd="0" destOrd="0" presId="urn:microsoft.com/office/officeart/2005/8/layout/hierarchy2"/>
    <dgm:cxn modelId="{9601A419-E59A-4964-A16E-3DE80671C794}" srcId="{11AC6A7D-95FF-4575-A843-80363CD77A2D}" destId="{5BF9E56B-83B7-4C50-A14F-109B74656061}" srcOrd="1" destOrd="0" parTransId="{9C4F19DB-AD19-4B47-93AE-42F9CFD45836}" sibTransId="{3F60AA9A-9425-4F96-BB79-6B74DA729AAE}"/>
    <dgm:cxn modelId="{21E0F82A-D81F-451E-8F4E-ACBA9DE68A77}" type="presOf" srcId="{36E3B198-F931-4F5E-8641-0D5AA775FF0A}" destId="{27BECD20-F42E-4149-B49E-5A1F114EDD34}" srcOrd="0" destOrd="0" presId="urn:microsoft.com/office/officeart/2005/8/layout/hierarchy2"/>
    <dgm:cxn modelId="{5A9C8536-7587-48BA-98AA-D65D1058012C}" srcId="{11AC6A7D-95FF-4575-A843-80363CD77A2D}" destId="{1CAC7F36-A425-4998-BDD5-76504CE4DA76}" srcOrd="2" destOrd="0" parTransId="{28C78B9D-0C65-4F2E-95B4-D563D6B58EDE}" sibTransId="{B679476E-E79C-417D-A479-210CCE688EB6}"/>
    <dgm:cxn modelId="{C2864D3F-BC05-4F79-8DEE-478B86E604A4}" type="presOf" srcId="{28C78B9D-0C65-4F2E-95B4-D563D6B58EDE}" destId="{57311E0E-523C-4D06-A346-C85F6F0EFCEA}" srcOrd="1" destOrd="0" presId="urn:microsoft.com/office/officeart/2005/8/layout/hierarchy2"/>
    <dgm:cxn modelId="{634BE643-FC1A-4327-94C6-44CD1930F427}" type="presOf" srcId="{1CAC7F36-A425-4998-BDD5-76504CE4DA76}" destId="{BA4BD09F-34A9-42BE-AE57-2A1A97A75A97}" srcOrd="0" destOrd="0" presId="urn:microsoft.com/office/officeart/2005/8/layout/hierarchy2"/>
    <dgm:cxn modelId="{54197C66-3B15-474D-8A0F-6A98B563EB81}" type="presOf" srcId="{644A7D58-1B0D-464F-8C5C-5AC97C3139FD}" destId="{40388310-EE58-44A4-A4FB-EF7DA16CF0E7}" srcOrd="1" destOrd="0" presId="urn:microsoft.com/office/officeart/2005/8/layout/hierarchy2"/>
    <dgm:cxn modelId="{5E3DA368-8C73-4907-9227-926E4D1E2256}" type="presOf" srcId="{28C78B9D-0C65-4F2E-95B4-D563D6B58EDE}" destId="{CF52AD02-9EBD-451F-8FC1-760C12118FE9}" srcOrd="0" destOrd="0" presId="urn:microsoft.com/office/officeart/2005/8/layout/hierarchy2"/>
    <dgm:cxn modelId="{00091A4D-BA66-449A-AF36-DF330AABB702}" type="presOf" srcId="{94CEA365-B88A-416F-9197-76914C27FA2F}" destId="{46FE6A45-CD9D-4A3D-922E-6FC5DD81C30A}" srcOrd="0" destOrd="0" presId="urn:microsoft.com/office/officeart/2005/8/layout/hierarchy2"/>
    <dgm:cxn modelId="{3E504651-FCBD-4950-ACA4-CC50038C9587}" type="presOf" srcId="{4FC153E1-0A47-4B99-9712-F8EDC915414C}" destId="{822F57F5-0B31-49EF-AB86-CD60B1F6DE3D}" srcOrd="0" destOrd="0" presId="urn:microsoft.com/office/officeart/2005/8/layout/hierarchy2"/>
    <dgm:cxn modelId="{718C6B57-AC6F-41DA-81EE-80861E4ABD67}" type="presOf" srcId="{F961F6EC-48AB-490F-BF3D-4F1A9BD0D19E}" destId="{C56EED35-CB07-4C8D-BD87-5C74B87C57FD}" srcOrd="0" destOrd="0" presId="urn:microsoft.com/office/officeart/2005/8/layout/hierarchy2"/>
    <dgm:cxn modelId="{7A2B9778-5BD3-4E0D-8FF5-6FC0CE40ECF2}" type="presOf" srcId="{7B9EEFED-9CD8-4EC3-AC09-78E2BE368EBE}" destId="{7CEEB29E-3C03-4F70-8AE1-5147FE4C2698}" srcOrd="1" destOrd="0" presId="urn:microsoft.com/office/officeart/2005/8/layout/hierarchy2"/>
    <dgm:cxn modelId="{C193E658-57E5-4D6F-96C6-A31C31ACE8EA}" srcId="{5BF9E56B-83B7-4C50-A14F-109B74656061}" destId="{1D91E810-7406-4D27-AA13-F99B81744F33}" srcOrd="0" destOrd="0" parTransId="{58D2048A-C521-4E3A-BAB3-51E9572C7045}" sibTransId="{4DB6BCBB-94DD-4014-9589-5BB4DE887BEE}"/>
    <dgm:cxn modelId="{462CC479-61AD-4B6D-B872-2C2C0D8ABDBB}" type="presOf" srcId="{60E4E64A-DD14-49FD-A4C4-B0631271C0E3}" destId="{A81612D8-1EFF-45D2-AEAF-C275578C0249}" srcOrd="0" destOrd="0" presId="urn:microsoft.com/office/officeart/2005/8/layout/hierarchy2"/>
    <dgm:cxn modelId="{CDDDFA80-A7E5-4F3B-A2A6-405815CEFF68}" type="presOf" srcId="{58D2048A-C521-4E3A-BAB3-51E9572C7045}" destId="{891AC45C-9E02-4A2F-A10B-A667F91E891F}" srcOrd="0" destOrd="0" presId="urn:microsoft.com/office/officeart/2005/8/layout/hierarchy2"/>
    <dgm:cxn modelId="{5BC1EE84-0A94-47E6-9184-34799C4EDA41}" srcId="{36E3B198-F931-4F5E-8641-0D5AA775FF0A}" destId="{11AC6A7D-95FF-4575-A843-80363CD77A2D}" srcOrd="0" destOrd="0" parTransId="{8455904C-2838-414A-861F-0912782C0DF6}" sibTransId="{DA33F19C-71CC-4332-AA01-C07E5A8C0DBF}"/>
    <dgm:cxn modelId="{9F04F585-D40D-4885-B36A-FBBF4056CB1C}" type="presOf" srcId="{823AD6D4-DA43-4799-9AF7-380C9CD4B1B1}" destId="{0922308B-8322-490D-B863-5994060E747B}" srcOrd="0" destOrd="0" presId="urn:microsoft.com/office/officeart/2005/8/layout/hierarchy2"/>
    <dgm:cxn modelId="{A045D095-3C3D-4AEF-8F71-A89DEB7ABD3C}" srcId="{5BF9E56B-83B7-4C50-A14F-109B74656061}" destId="{4FC153E1-0A47-4B99-9712-F8EDC915414C}" srcOrd="4" destOrd="0" parTransId="{644A7D58-1B0D-464F-8C5C-5AC97C3139FD}" sibTransId="{8384C7E4-EC05-45C1-AA3C-F40EF922D696}"/>
    <dgm:cxn modelId="{379C139E-CCDB-447D-9050-3CA2D00182D8}" type="presOf" srcId="{9C4F19DB-AD19-4B47-93AE-42F9CFD45836}" destId="{56C3ADDE-9723-42BA-8F80-7C62300552B0}" srcOrd="0" destOrd="0" presId="urn:microsoft.com/office/officeart/2005/8/layout/hierarchy2"/>
    <dgm:cxn modelId="{2622B1AA-5D5B-4E49-8621-39890CFC6B6D}" type="presOf" srcId="{BAA8BB17-E5E7-4936-B202-B9BFA6EEDFFF}" destId="{07ADBA24-8603-48E9-90A6-8552AA50659B}" srcOrd="0" destOrd="0" presId="urn:microsoft.com/office/officeart/2005/8/layout/hierarchy2"/>
    <dgm:cxn modelId="{D19180B9-7D87-4727-9BD0-F1A02BBF930B}" srcId="{5BF9E56B-83B7-4C50-A14F-109B74656061}" destId="{2E11618C-2DF7-4C38-9634-4A47816A77E4}" srcOrd="3" destOrd="0" parTransId="{823AD6D4-DA43-4799-9AF7-380C9CD4B1B1}" sibTransId="{319BE0FB-C1D2-4500-92A3-AA27FE44D99E}"/>
    <dgm:cxn modelId="{8DDA28BB-6ADB-4AEB-A611-E6522B5C3EE0}" type="presOf" srcId="{9C4F19DB-AD19-4B47-93AE-42F9CFD45836}" destId="{A6B517E1-F26D-45EB-9280-228C4D4F53C4}" srcOrd="1" destOrd="0" presId="urn:microsoft.com/office/officeart/2005/8/layout/hierarchy2"/>
    <dgm:cxn modelId="{0AB7BBBE-5C42-4A86-8FE6-302486328481}" srcId="{5BF9E56B-83B7-4C50-A14F-109B74656061}" destId="{043B5EA8-FC2B-409E-A511-9E0F90D25362}" srcOrd="2" destOrd="0" parTransId="{F961F6EC-48AB-490F-BF3D-4F1A9BD0D19E}" sibTransId="{93208FB8-8D91-472F-AF55-C8463E690A50}"/>
    <dgm:cxn modelId="{B4F2EEC9-D23E-4D78-8235-5EEC59573A2F}" type="presOf" srcId="{2E11618C-2DF7-4C38-9634-4A47816A77E4}" destId="{32522AC4-9BC0-437E-B0D7-93C970490C4C}" srcOrd="0" destOrd="0" presId="urn:microsoft.com/office/officeart/2005/8/layout/hierarchy2"/>
    <dgm:cxn modelId="{E027F4CB-3F99-40B5-B766-2BF3F8A8B44F}" type="presOf" srcId="{5BF9E56B-83B7-4C50-A14F-109B74656061}" destId="{AF4E390C-0AB4-4211-A8EF-5E3210F4B260}" srcOrd="0" destOrd="0" presId="urn:microsoft.com/office/officeart/2005/8/layout/hierarchy2"/>
    <dgm:cxn modelId="{15255FCF-0BD0-4845-A687-7B92EC39E071}" type="presOf" srcId="{7B9EEFED-9CD8-4EC3-AC09-78E2BE368EBE}" destId="{142393FD-A2CE-433C-976F-F5380240188E}" srcOrd="0" destOrd="0" presId="urn:microsoft.com/office/officeart/2005/8/layout/hierarchy2"/>
    <dgm:cxn modelId="{237754D6-FE08-4218-B096-3BD9C17FB7D3}" srcId="{11AC6A7D-95FF-4575-A843-80363CD77A2D}" destId="{94CEA365-B88A-416F-9197-76914C27FA2F}" srcOrd="0" destOrd="0" parTransId="{60E4E64A-DD14-49FD-A4C4-B0631271C0E3}" sibTransId="{1AD2686A-9FC7-43CD-B3DE-8DB4618C8ECF}"/>
    <dgm:cxn modelId="{4AA2D2DE-22E8-4CAE-9D63-623C085840A1}" type="presOf" srcId="{043B5EA8-FC2B-409E-A511-9E0F90D25362}" destId="{37CEF7DA-277A-455D-A811-77BB7E6F3F0A}" srcOrd="0" destOrd="0" presId="urn:microsoft.com/office/officeart/2005/8/layout/hierarchy2"/>
    <dgm:cxn modelId="{1F68B8DF-7EBC-413D-82EA-21E8C6FDE1F6}" type="presOf" srcId="{644A7D58-1B0D-464F-8C5C-5AC97C3139FD}" destId="{6C0C3BCB-00BE-49D4-984C-C6DF72C7E74E}" srcOrd="0" destOrd="0" presId="urn:microsoft.com/office/officeart/2005/8/layout/hierarchy2"/>
    <dgm:cxn modelId="{092921E3-B733-4ED0-BEDB-FCFBB95BE5FE}" type="presOf" srcId="{11AC6A7D-95FF-4575-A843-80363CD77A2D}" destId="{76B897A9-BBD5-47F9-9E23-358E6C5EB416}" srcOrd="0" destOrd="0" presId="urn:microsoft.com/office/officeart/2005/8/layout/hierarchy2"/>
    <dgm:cxn modelId="{6180FEE7-2FF5-4DDD-A49A-99AC1B1BBF97}" type="presOf" srcId="{58D2048A-C521-4E3A-BAB3-51E9572C7045}" destId="{CE83A7B7-082E-4D3D-996C-E0C6598FAD72}" srcOrd="1" destOrd="0" presId="urn:microsoft.com/office/officeart/2005/8/layout/hierarchy2"/>
    <dgm:cxn modelId="{37D9DCEF-7FF0-4F3E-A08B-C727C403DF92}" type="presOf" srcId="{823AD6D4-DA43-4799-9AF7-380C9CD4B1B1}" destId="{7F6EAFC2-DC6E-49FA-87CA-94269154C8D6}" srcOrd="1" destOrd="0" presId="urn:microsoft.com/office/officeart/2005/8/layout/hierarchy2"/>
    <dgm:cxn modelId="{592A51F9-5949-4BB8-8DB1-0A919C5ECF02}" type="presOf" srcId="{60E4E64A-DD14-49FD-A4C4-B0631271C0E3}" destId="{512B8B4B-F152-432F-8B52-234A0D38C251}" srcOrd="1" destOrd="0" presId="urn:microsoft.com/office/officeart/2005/8/layout/hierarchy2"/>
    <dgm:cxn modelId="{E362C2FE-1B9D-43B3-9869-7E2D1768F208}" srcId="{5BF9E56B-83B7-4C50-A14F-109B74656061}" destId="{BAA8BB17-E5E7-4936-B202-B9BFA6EEDFFF}" srcOrd="1" destOrd="0" parTransId="{7B9EEFED-9CD8-4EC3-AC09-78E2BE368EBE}" sibTransId="{3A0BE4EE-1CAD-4F46-B1D5-B7D4A2A1AF30}"/>
    <dgm:cxn modelId="{80E62A58-4988-4BE4-90E5-D6EDB58DDE0F}" type="presParOf" srcId="{27BECD20-F42E-4149-B49E-5A1F114EDD34}" destId="{FE3339C1-0AA6-488C-A710-3B8CF961A3B3}" srcOrd="0" destOrd="0" presId="urn:microsoft.com/office/officeart/2005/8/layout/hierarchy2"/>
    <dgm:cxn modelId="{384BADD1-91C4-4227-8001-CAF044476C58}" type="presParOf" srcId="{FE3339C1-0AA6-488C-A710-3B8CF961A3B3}" destId="{76B897A9-BBD5-47F9-9E23-358E6C5EB416}" srcOrd="0" destOrd="0" presId="urn:microsoft.com/office/officeart/2005/8/layout/hierarchy2"/>
    <dgm:cxn modelId="{05B50B00-0D79-4BB7-A0B1-94D06DCCDBC7}" type="presParOf" srcId="{FE3339C1-0AA6-488C-A710-3B8CF961A3B3}" destId="{A911914C-952A-4F66-A40C-57562D3FEC65}" srcOrd="1" destOrd="0" presId="urn:microsoft.com/office/officeart/2005/8/layout/hierarchy2"/>
    <dgm:cxn modelId="{516A191C-937B-402B-A008-AA49F3FE7720}" type="presParOf" srcId="{A911914C-952A-4F66-A40C-57562D3FEC65}" destId="{A81612D8-1EFF-45D2-AEAF-C275578C0249}" srcOrd="0" destOrd="0" presId="urn:microsoft.com/office/officeart/2005/8/layout/hierarchy2"/>
    <dgm:cxn modelId="{BC2A62F9-4FBD-4E74-94CA-F37C7E957B95}" type="presParOf" srcId="{A81612D8-1EFF-45D2-AEAF-C275578C0249}" destId="{512B8B4B-F152-432F-8B52-234A0D38C251}" srcOrd="0" destOrd="0" presId="urn:microsoft.com/office/officeart/2005/8/layout/hierarchy2"/>
    <dgm:cxn modelId="{161DE5C5-8585-4259-90EB-B2FC41F8FCEF}" type="presParOf" srcId="{A911914C-952A-4F66-A40C-57562D3FEC65}" destId="{F11F8F2F-7851-4670-B38C-38345640E072}" srcOrd="1" destOrd="0" presId="urn:microsoft.com/office/officeart/2005/8/layout/hierarchy2"/>
    <dgm:cxn modelId="{6ABB4C1B-E52A-4240-B57E-1102375BC31D}" type="presParOf" srcId="{F11F8F2F-7851-4670-B38C-38345640E072}" destId="{46FE6A45-CD9D-4A3D-922E-6FC5DD81C30A}" srcOrd="0" destOrd="0" presId="urn:microsoft.com/office/officeart/2005/8/layout/hierarchy2"/>
    <dgm:cxn modelId="{51BD2374-BE92-438A-BAC5-CF5D26FC3222}" type="presParOf" srcId="{F11F8F2F-7851-4670-B38C-38345640E072}" destId="{1DD4F922-702E-4FC7-9A55-54D8AC99D03B}" srcOrd="1" destOrd="0" presId="urn:microsoft.com/office/officeart/2005/8/layout/hierarchy2"/>
    <dgm:cxn modelId="{F6D6AC15-616F-4153-B69A-61034C7C3447}" type="presParOf" srcId="{A911914C-952A-4F66-A40C-57562D3FEC65}" destId="{56C3ADDE-9723-42BA-8F80-7C62300552B0}" srcOrd="2" destOrd="0" presId="urn:microsoft.com/office/officeart/2005/8/layout/hierarchy2"/>
    <dgm:cxn modelId="{206F80AA-1476-47B0-9B69-72E43B44F678}" type="presParOf" srcId="{56C3ADDE-9723-42BA-8F80-7C62300552B0}" destId="{A6B517E1-F26D-45EB-9280-228C4D4F53C4}" srcOrd="0" destOrd="0" presId="urn:microsoft.com/office/officeart/2005/8/layout/hierarchy2"/>
    <dgm:cxn modelId="{D41F554E-07E3-41C9-8255-0C1DAEE01091}" type="presParOf" srcId="{A911914C-952A-4F66-A40C-57562D3FEC65}" destId="{BF855297-F91B-4DEB-A3BE-480F6BAA1A31}" srcOrd="3" destOrd="0" presId="urn:microsoft.com/office/officeart/2005/8/layout/hierarchy2"/>
    <dgm:cxn modelId="{71738E8B-DB1C-44D3-A392-12CC354DEE5B}" type="presParOf" srcId="{BF855297-F91B-4DEB-A3BE-480F6BAA1A31}" destId="{AF4E390C-0AB4-4211-A8EF-5E3210F4B260}" srcOrd="0" destOrd="0" presId="urn:microsoft.com/office/officeart/2005/8/layout/hierarchy2"/>
    <dgm:cxn modelId="{6636A474-F868-40DA-A669-79A82440F44E}" type="presParOf" srcId="{BF855297-F91B-4DEB-A3BE-480F6BAA1A31}" destId="{B60E3F33-B211-4323-8B54-D1DC92D2CE07}" srcOrd="1" destOrd="0" presId="urn:microsoft.com/office/officeart/2005/8/layout/hierarchy2"/>
    <dgm:cxn modelId="{D3951594-1B3B-494C-8E1C-7A07790C2DFE}" type="presParOf" srcId="{B60E3F33-B211-4323-8B54-D1DC92D2CE07}" destId="{891AC45C-9E02-4A2F-A10B-A667F91E891F}" srcOrd="0" destOrd="0" presId="urn:microsoft.com/office/officeart/2005/8/layout/hierarchy2"/>
    <dgm:cxn modelId="{331E14CD-9B7C-4888-92AE-2C3DC65A8B1C}" type="presParOf" srcId="{891AC45C-9E02-4A2F-A10B-A667F91E891F}" destId="{CE83A7B7-082E-4D3D-996C-E0C6598FAD72}" srcOrd="0" destOrd="0" presId="urn:microsoft.com/office/officeart/2005/8/layout/hierarchy2"/>
    <dgm:cxn modelId="{344F7005-5240-4560-95F6-2036CE0DE9D6}" type="presParOf" srcId="{B60E3F33-B211-4323-8B54-D1DC92D2CE07}" destId="{44BC4EDE-CFD4-4828-A148-0DD77E257835}" srcOrd="1" destOrd="0" presId="urn:microsoft.com/office/officeart/2005/8/layout/hierarchy2"/>
    <dgm:cxn modelId="{C65B1C49-4D69-48A7-AAFC-3AEEBA9D4F80}" type="presParOf" srcId="{44BC4EDE-CFD4-4828-A148-0DD77E257835}" destId="{F3E7CE80-9E11-436A-9D2E-7C3F7E362399}" srcOrd="0" destOrd="0" presId="urn:microsoft.com/office/officeart/2005/8/layout/hierarchy2"/>
    <dgm:cxn modelId="{925D4666-E5AD-42C2-9B01-FF116A56A335}" type="presParOf" srcId="{44BC4EDE-CFD4-4828-A148-0DD77E257835}" destId="{E78EE29E-7A8F-41EF-9BEB-67A01A26267E}" srcOrd="1" destOrd="0" presId="urn:microsoft.com/office/officeart/2005/8/layout/hierarchy2"/>
    <dgm:cxn modelId="{B3D22229-5EBA-451D-B15C-A40048DA15D5}" type="presParOf" srcId="{B60E3F33-B211-4323-8B54-D1DC92D2CE07}" destId="{142393FD-A2CE-433C-976F-F5380240188E}" srcOrd="2" destOrd="0" presId="urn:microsoft.com/office/officeart/2005/8/layout/hierarchy2"/>
    <dgm:cxn modelId="{90CB1FC1-8EB0-4469-AD75-A11F12090460}" type="presParOf" srcId="{142393FD-A2CE-433C-976F-F5380240188E}" destId="{7CEEB29E-3C03-4F70-8AE1-5147FE4C2698}" srcOrd="0" destOrd="0" presId="urn:microsoft.com/office/officeart/2005/8/layout/hierarchy2"/>
    <dgm:cxn modelId="{2B6B3570-DC42-4A5B-ADAD-6977665B407B}" type="presParOf" srcId="{B60E3F33-B211-4323-8B54-D1DC92D2CE07}" destId="{E6BE9D13-A6F6-48CF-8A3D-5D14481C9104}" srcOrd="3" destOrd="0" presId="urn:microsoft.com/office/officeart/2005/8/layout/hierarchy2"/>
    <dgm:cxn modelId="{139B384D-A424-4091-8E57-9F9004833A71}" type="presParOf" srcId="{E6BE9D13-A6F6-48CF-8A3D-5D14481C9104}" destId="{07ADBA24-8603-48E9-90A6-8552AA50659B}" srcOrd="0" destOrd="0" presId="urn:microsoft.com/office/officeart/2005/8/layout/hierarchy2"/>
    <dgm:cxn modelId="{45DC37ED-3141-4BB0-8D3C-F439987C1011}" type="presParOf" srcId="{E6BE9D13-A6F6-48CF-8A3D-5D14481C9104}" destId="{D77DB0F4-EEC7-4673-A928-0E9FEB0B1CFC}" srcOrd="1" destOrd="0" presId="urn:microsoft.com/office/officeart/2005/8/layout/hierarchy2"/>
    <dgm:cxn modelId="{FC821D6D-6BCA-4586-A7D8-C408DE807BD4}" type="presParOf" srcId="{B60E3F33-B211-4323-8B54-D1DC92D2CE07}" destId="{C56EED35-CB07-4C8D-BD87-5C74B87C57FD}" srcOrd="4" destOrd="0" presId="urn:microsoft.com/office/officeart/2005/8/layout/hierarchy2"/>
    <dgm:cxn modelId="{72EAEDD2-4FD8-4AC9-AE4C-6DDE1CEDEB3B}" type="presParOf" srcId="{C56EED35-CB07-4C8D-BD87-5C74B87C57FD}" destId="{90B7C33C-BA43-410C-B38B-5ADEE2D0FA93}" srcOrd="0" destOrd="0" presId="urn:microsoft.com/office/officeart/2005/8/layout/hierarchy2"/>
    <dgm:cxn modelId="{C730DB17-A056-4009-9B7A-9237F2B99320}" type="presParOf" srcId="{B60E3F33-B211-4323-8B54-D1DC92D2CE07}" destId="{B4541D07-322B-4456-80C8-1B5EBF063966}" srcOrd="5" destOrd="0" presId="urn:microsoft.com/office/officeart/2005/8/layout/hierarchy2"/>
    <dgm:cxn modelId="{DF6E73AD-90AB-4435-8CCB-A32E936F4493}" type="presParOf" srcId="{B4541D07-322B-4456-80C8-1B5EBF063966}" destId="{37CEF7DA-277A-455D-A811-77BB7E6F3F0A}" srcOrd="0" destOrd="0" presId="urn:microsoft.com/office/officeart/2005/8/layout/hierarchy2"/>
    <dgm:cxn modelId="{6D4CC649-0698-467F-8967-18480569E9FF}" type="presParOf" srcId="{B4541D07-322B-4456-80C8-1B5EBF063966}" destId="{231A618F-CD81-4A17-994F-274E63E69EC9}" srcOrd="1" destOrd="0" presId="urn:microsoft.com/office/officeart/2005/8/layout/hierarchy2"/>
    <dgm:cxn modelId="{F80DCA12-C6B4-43AB-B9AF-E2D88814CF40}" type="presParOf" srcId="{B60E3F33-B211-4323-8B54-D1DC92D2CE07}" destId="{0922308B-8322-490D-B863-5994060E747B}" srcOrd="6" destOrd="0" presId="urn:microsoft.com/office/officeart/2005/8/layout/hierarchy2"/>
    <dgm:cxn modelId="{4B9553D8-8E23-4E8F-96E1-C2A657825FA5}" type="presParOf" srcId="{0922308B-8322-490D-B863-5994060E747B}" destId="{7F6EAFC2-DC6E-49FA-87CA-94269154C8D6}" srcOrd="0" destOrd="0" presId="urn:microsoft.com/office/officeart/2005/8/layout/hierarchy2"/>
    <dgm:cxn modelId="{24657D41-6707-4367-91D3-955424C95A36}" type="presParOf" srcId="{B60E3F33-B211-4323-8B54-D1DC92D2CE07}" destId="{CEECF3FF-089B-4A94-A099-807D0401CE2E}" srcOrd="7" destOrd="0" presId="urn:microsoft.com/office/officeart/2005/8/layout/hierarchy2"/>
    <dgm:cxn modelId="{1366F4EA-901E-4BE3-A361-6E9DEA52F51F}" type="presParOf" srcId="{CEECF3FF-089B-4A94-A099-807D0401CE2E}" destId="{32522AC4-9BC0-437E-B0D7-93C970490C4C}" srcOrd="0" destOrd="0" presId="urn:microsoft.com/office/officeart/2005/8/layout/hierarchy2"/>
    <dgm:cxn modelId="{F3E6F468-244D-4DCC-A098-CD40859E07CF}" type="presParOf" srcId="{CEECF3FF-089B-4A94-A099-807D0401CE2E}" destId="{79E5AD3E-17C1-430F-8F36-0287750902E2}" srcOrd="1" destOrd="0" presId="urn:microsoft.com/office/officeart/2005/8/layout/hierarchy2"/>
    <dgm:cxn modelId="{E9816DEC-D366-4167-8D80-94F53F7078EF}" type="presParOf" srcId="{B60E3F33-B211-4323-8B54-D1DC92D2CE07}" destId="{6C0C3BCB-00BE-49D4-984C-C6DF72C7E74E}" srcOrd="8" destOrd="0" presId="urn:microsoft.com/office/officeart/2005/8/layout/hierarchy2"/>
    <dgm:cxn modelId="{674F3942-405F-42F2-B89E-4042463049B4}" type="presParOf" srcId="{6C0C3BCB-00BE-49D4-984C-C6DF72C7E74E}" destId="{40388310-EE58-44A4-A4FB-EF7DA16CF0E7}" srcOrd="0" destOrd="0" presId="urn:microsoft.com/office/officeart/2005/8/layout/hierarchy2"/>
    <dgm:cxn modelId="{BE947783-3B2E-483C-8984-79B5C8CF79E1}" type="presParOf" srcId="{B60E3F33-B211-4323-8B54-D1DC92D2CE07}" destId="{708C9940-9AFE-43FD-9576-D29687CD7762}" srcOrd="9" destOrd="0" presId="urn:microsoft.com/office/officeart/2005/8/layout/hierarchy2"/>
    <dgm:cxn modelId="{82C12E63-FBF9-4885-9139-F9DDF2E795B2}" type="presParOf" srcId="{708C9940-9AFE-43FD-9576-D29687CD7762}" destId="{822F57F5-0B31-49EF-AB86-CD60B1F6DE3D}" srcOrd="0" destOrd="0" presId="urn:microsoft.com/office/officeart/2005/8/layout/hierarchy2"/>
    <dgm:cxn modelId="{26E3C0C4-699F-4A4A-8BBD-FB254966A44E}" type="presParOf" srcId="{708C9940-9AFE-43FD-9576-D29687CD7762}" destId="{28FB4A92-2042-4A15-8A77-266D475B99D5}" srcOrd="1" destOrd="0" presId="urn:microsoft.com/office/officeart/2005/8/layout/hierarchy2"/>
    <dgm:cxn modelId="{7287396D-FB24-4DE1-8233-08E3A37C958D}" type="presParOf" srcId="{A911914C-952A-4F66-A40C-57562D3FEC65}" destId="{CF52AD02-9EBD-451F-8FC1-760C12118FE9}" srcOrd="4" destOrd="0" presId="urn:microsoft.com/office/officeart/2005/8/layout/hierarchy2"/>
    <dgm:cxn modelId="{BE5CD1D4-E0E0-4C5C-9CB0-F8A0C040A015}" type="presParOf" srcId="{CF52AD02-9EBD-451F-8FC1-760C12118FE9}" destId="{57311E0E-523C-4D06-A346-C85F6F0EFCEA}" srcOrd="0" destOrd="0" presId="urn:microsoft.com/office/officeart/2005/8/layout/hierarchy2"/>
    <dgm:cxn modelId="{06A8D37C-C38B-4610-B2C7-E70874EE7B7E}" type="presParOf" srcId="{A911914C-952A-4F66-A40C-57562D3FEC65}" destId="{A6062165-A76C-4897-8DCE-8D007D12AB2C}" srcOrd="5" destOrd="0" presId="urn:microsoft.com/office/officeart/2005/8/layout/hierarchy2"/>
    <dgm:cxn modelId="{EB09C08B-86D9-49DA-9BC0-8CEB4D41A2FC}" type="presParOf" srcId="{A6062165-A76C-4897-8DCE-8D007D12AB2C}" destId="{BA4BD09F-34A9-42BE-AE57-2A1A97A75A97}" srcOrd="0" destOrd="0" presId="urn:microsoft.com/office/officeart/2005/8/layout/hierarchy2"/>
    <dgm:cxn modelId="{FD42B48F-6875-4365-A4D6-A0BF494E9917}" type="presParOf" srcId="{A6062165-A76C-4897-8DCE-8D007D12AB2C}" destId="{18E456D4-7621-4BD1-B0AE-506FDAA08CE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55E276-BE57-4698-9BCF-F02F16445D0E}" type="doc">
      <dgm:prSet loTypeId="urn:microsoft.com/office/officeart/2017/3/layout/HorizontalLabelsTimeline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4647176-5477-4D1D-AF95-031AD4844DC0}">
      <dgm:prSet/>
      <dgm:spPr/>
      <dgm:t>
        <a:bodyPr/>
        <a:lstStyle/>
        <a:p>
          <a:pPr>
            <a:defRPr b="1"/>
          </a:pPr>
          <a:r>
            <a:rPr lang="en-US" dirty="0"/>
            <a:t>August 15</a:t>
          </a:r>
        </a:p>
      </dgm:t>
    </dgm:pt>
    <dgm:pt modelId="{07784888-89A2-4308-A510-0003B934D3E4}" type="parTrans" cxnId="{DEC23B5D-4579-40ED-8554-29ED63BD5032}">
      <dgm:prSet/>
      <dgm:spPr/>
      <dgm:t>
        <a:bodyPr/>
        <a:lstStyle/>
        <a:p>
          <a:endParaRPr lang="en-US"/>
        </a:p>
      </dgm:t>
    </dgm:pt>
    <dgm:pt modelId="{5E52B0AC-364A-4279-A8A3-C5D824DBCC21}" type="sibTrans" cxnId="{DEC23B5D-4579-40ED-8554-29ED63BD5032}">
      <dgm:prSet/>
      <dgm:spPr/>
      <dgm:t>
        <a:bodyPr/>
        <a:lstStyle/>
        <a:p>
          <a:endParaRPr lang="en-US"/>
        </a:p>
      </dgm:t>
    </dgm:pt>
    <dgm:pt modelId="{4348BED5-1D08-43B4-AA4B-114C170DB1BC}">
      <dgm:prSet/>
      <dgm:spPr/>
      <dgm:t>
        <a:bodyPr/>
        <a:lstStyle/>
        <a:p>
          <a:r>
            <a:rPr lang="en-US"/>
            <a:t>Due August 15 for activity ending June 30</a:t>
          </a:r>
        </a:p>
      </dgm:t>
    </dgm:pt>
    <dgm:pt modelId="{92CB4E12-8E07-41F5-B033-76D16B85998F}" type="parTrans" cxnId="{23AEAB80-B79E-45E6-877B-B8426F68F5AA}">
      <dgm:prSet/>
      <dgm:spPr/>
      <dgm:t>
        <a:bodyPr/>
        <a:lstStyle/>
        <a:p>
          <a:endParaRPr lang="en-US"/>
        </a:p>
      </dgm:t>
    </dgm:pt>
    <dgm:pt modelId="{B1FED7E7-C877-4BB0-9D40-BCAF2A481296}" type="sibTrans" cxnId="{23AEAB80-B79E-45E6-877B-B8426F68F5AA}">
      <dgm:prSet/>
      <dgm:spPr/>
      <dgm:t>
        <a:bodyPr/>
        <a:lstStyle/>
        <a:p>
          <a:endParaRPr lang="en-US"/>
        </a:p>
      </dgm:t>
    </dgm:pt>
    <dgm:pt modelId="{CE2FC4A3-CCBE-48A4-8B1E-E9ED56EB4DA6}">
      <dgm:prSet/>
      <dgm:spPr/>
      <dgm:t>
        <a:bodyPr/>
        <a:lstStyle/>
        <a:p>
          <a:pPr>
            <a:defRPr b="1"/>
          </a:pPr>
          <a:r>
            <a:rPr lang="en-US" dirty="0"/>
            <a:t>February 15</a:t>
          </a:r>
        </a:p>
      </dgm:t>
    </dgm:pt>
    <dgm:pt modelId="{22D36E5C-4BBB-4233-A279-D968AB907556}" type="parTrans" cxnId="{2806799F-E651-45F9-A58E-A0BB1A3734C6}">
      <dgm:prSet/>
      <dgm:spPr/>
      <dgm:t>
        <a:bodyPr/>
        <a:lstStyle/>
        <a:p>
          <a:endParaRPr lang="en-US"/>
        </a:p>
      </dgm:t>
    </dgm:pt>
    <dgm:pt modelId="{B568F107-3341-44AD-A6E8-A9E86E282E01}" type="sibTrans" cxnId="{2806799F-E651-45F9-A58E-A0BB1A3734C6}">
      <dgm:prSet/>
      <dgm:spPr/>
      <dgm:t>
        <a:bodyPr/>
        <a:lstStyle/>
        <a:p>
          <a:endParaRPr lang="en-US"/>
        </a:p>
      </dgm:t>
    </dgm:pt>
    <dgm:pt modelId="{44975370-F85E-4055-A8FB-BE68EFDABCAC}">
      <dgm:prSet/>
      <dgm:spPr/>
      <dgm:t>
        <a:bodyPr/>
        <a:lstStyle/>
        <a:p>
          <a:r>
            <a:rPr lang="en-US" dirty="0"/>
            <a:t>Due February 15 for activity ending 12/31</a:t>
          </a:r>
        </a:p>
      </dgm:t>
    </dgm:pt>
    <dgm:pt modelId="{D5DBA937-F536-4388-853D-5E53779F8A59}" type="parTrans" cxnId="{300F4178-D706-4AB0-8AA3-F65CC20485FC}">
      <dgm:prSet/>
      <dgm:spPr/>
      <dgm:t>
        <a:bodyPr/>
        <a:lstStyle/>
        <a:p>
          <a:endParaRPr lang="en-US"/>
        </a:p>
      </dgm:t>
    </dgm:pt>
    <dgm:pt modelId="{553F2ED1-E9E1-4981-AF26-41A51EB5748E}" type="sibTrans" cxnId="{300F4178-D706-4AB0-8AA3-F65CC20485FC}">
      <dgm:prSet/>
      <dgm:spPr/>
      <dgm:t>
        <a:bodyPr/>
        <a:lstStyle/>
        <a:p>
          <a:endParaRPr lang="en-US"/>
        </a:p>
      </dgm:t>
    </dgm:pt>
    <dgm:pt modelId="{BFDD32AF-9979-4151-B686-CBF88FC8D669}" type="pres">
      <dgm:prSet presAssocID="{3C55E276-BE57-4698-9BCF-F02F16445D0E}" presName="root" presStyleCnt="0">
        <dgm:presLayoutVars>
          <dgm:chMax/>
          <dgm:chPref/>
          <dgm:animLvl val="lvl"/>
        </dgm:presLayoutVars>
      </dgm:prSet>
      <dgm:spPr/>
    </dgm:pt>
    <dgm:pt modelId="{92F344B5-CC0D-4EA5-A47A-658FCF275EA6}" type="pres">
      <dgm:prSet presAssocID="{3C55E276-BE57-4698-9BCF-F02F16445D0E}" presName="divider" presStyleLbl="fgAcc1" presStyleIdx="0" presStyleCnt="1"/>
      <dgm:spPr/>
    </dgm:pt>
    <dgm:pt modelId="{197042FE-04BC-4241-8742-6B5F72F7897E}" type="pres">
      <dgm:prSet presAssocID="{3C55E276-BE57-4698-9BCF-F02F16445D0E}" presName="nodes" presStyleCnt="0">
        <dgm:presLayoutVars>
          <dgm:chMax/>
          <dgm:chPref/>
          <dgm:animLvl val="lvl"/>
        </dgm:presLayoutVars>
      </dgm:prSet>
      <dgm:spPr/>
    </dgm:pt>
    <dgm:pt modelId="{CA1BA73A-41F7-4F0A-8FEA-F7181E78FDB9}" type="pres">
      <dgm:prSet presAssocID="{E4647176-5477-4D1D-AF95-031AD4844DC0}" presName="composite" presStyleCnt="0"/>
      <dgm:spPr/>
    </dgm:pt>
    <dgm:pt modelId="{F9936EC2-350A-460F-9BA4-D556D5E86830}" type="pres">
      <dgm:prSet presAssocID="{E4647176-5477-4D1D-AF95-031AD4844DC0}" presName="L1TextContainer" presStyleLbl="alignNode1" presStyleIdx="0" presStyleCnt="2">
        <dgm:presLayoutVars>
          <dgm:chMax val="1"/>
          <dgm:chPref val="1"/>
          <dgm:bulletEnabled val="1"/>
        </dgm:presLayoutVars>
      </dgm:prSet>
      <dgm:spPr/>
    </dgm:pt>
    <dgm:pt modelId="{36219BEC-B1C1-4F17-9D9B-1ADC73A88FBF}" type="pres">
      <dgm:prSet presAssocID="{E4647176-5477-4D1D-AF95-031AD4844DC0}" presName="L2TextContainerWrapper" presStyleCnt="0">
        <dgm:presLayoutVars>
          <dgm:bulletEnabled val="1"/>
        </dgm:presLayoutVars>
      </dgm:prSet>
      <dgm:spPr/>
    </dgm:pt>
    <dgm:pt modelId="{CDD464B6-E5B4-4533-AE33-B14213929BBB}" type="pres">
      <dgm:prSet presAssocID="{E4647176-5477-4D1D-AF95-031AD4844DC0}" presName="L2TextContainer" presStyleLbl="bgAccFollowNode1" presStyleIdx="0" presStyleCnt="2"/>
      <dgm:spPr/>
    </dgm:pt>
    <dgm:pt modelId="{DCF22B2B-32B0-47EC-882C-98E376AF328F}" type="pres">
      <dgm:prSet presAssocID="{E4647176-5477-4D1D-AF95-031AD4844DC0}" presName="FlexibleEmptyPlaceHolder" presStyleCnt="0"/>
      <dgm:spPr/>
    </dgm:pt>
    <dgm:pt modelId="{3CCE8D3F-D988-444D-9D3D-F59B646A8AD1}" type="pres">
      <dgm:prSet presAssocID="{E4647176-5477-4D1D-AF95-031AD4844DC0}" presName="ConnectLine" presStyleLbl="sibTrans1D1" presStyleIdx="0" presStyleCnt="2"/>
      <dgm:spPr/>
    </dgm:pt>
    <dgm:pt modelId="{B9511202-CAD1-4A2E-8B05-E9B628FCAE92}" type="pres">
      <dgm:prSet presAssocID="{E4647176-5477-4D1D-AF95-031AD4844DC0}" presName="ConnectorPoint" presStyleLbl="node1" presStyleIdx="0" presStyleCnt="2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gm:spPr>
    </dgm:pt>
    <dgm:pt modelId="{EF225219-FA12-44BD-8439-D2057402F8CF}" type="pres">
      <dgm:prSet presAssocID="{E4647176-5477-4D1D-AF95-031AD4844DC0}" presName="EmptyPlaceHolder" presStyleCnt="0"/>
      <dgm:spPr/>
    </dgm:pt>
    <dgm:pt modelId="{CEA6F557-74BA-4E4A-8CCD-B55569A9F957}" type="pres">
      <dgm:prSet presAssocID="{5E52B0AC-364A-4279-A8A3-C5D824DBCC21}" presName="spaceBetweenRectangles" presStyleCnt="0"/>
      <dgm:spPr/>
    </dgm:pt>
    <dgm:pt modelId="{DFF2CE10-5430-496E-B9B7-CA5A0D906B85}" type="pres">
      <dgm:prSet presAssocID="{CE2FC4A3-CCBE-48A4-8B1E-E9ED56EB4DA6}" presName="composite" presStyleCnt="0"/>
      <dgm:spPr/>
    </dgm:pt>
    <dgm:pt modelId="{041E406A-C69E-4F88-8F77-0DB9F403C07E}" type="pres">
      <dgm:prSet presAssocID="{CE2FC4A3-CCBE-48A4-8B1E-E9ED56EB4DA6}" presName="L1TextContainer" presStyleLbl="alignNode1" presStyleIdx="1" presStyleCnt="2">
        <dgm:presLayoutVars>
          <dgm:chMax val="1"/>
          <dgm:chPref val="1"/>
          <dgm:bulletEnabled val="1"/>
        </dgm:presLayoutVars>
      </dgm:prSet>
      <dgm:spPr/>
    </dgm:pt>
    <dgm:pt modelId="{B72300C2-604C-43FA-BA98-0DDB168DB0F5}" type="pres">
      <dgm:prSet presAssocID="{CE2FC4A3-CCBE-48A4-8B1E-E9ED56EB4DA6}" presName="L2TextContainerWrapper" presStyleCnt="0">
        <dgm:presLayoutVars>
          <dgm:bulletEnabled val="1"/>
        </dgm:presLayoutVars>
      </dgm:prSet>
      <dgm:spPr/>
    </dgm:pt>
    <dgm:pt modelId="{FFFBBFC1-33B1-4DB8-9DC3-C1923527CBC5}" type="pres">
      <dgm:prSet presAssocID="{CE2FC4A3-CCBE-48A4-8B1E-E9ED56EB4DA6}" presName="L2TextContainer" presStyleLbl="bgAccFollowNode1" presStyleIdx="1" presStyleCnt="2"/>
      <dgm:spPr/>
    </dgm:pt>
    <dgm:pt modelId="{32E7A591-CDAB-4208-8581-D3E470E51EB6}" type="pres">
      <dgm:prSet presAssocID="{CE2FC4A3-CCBE-48A4-8B1E-E9ED56EB4DA6}" presName="FlexibleEmptyPlaceHolder" presStyleCnt="0"/>
      <dgm:spPr/>
    </dgm:pt>
    <dgm:pt modelId="{B48780C6-817C-4D99-90F8-B32FC9C452DF}" type="pres">
      <dgm:prSet presAssocID="{CE2FC4A3-CCBE-48A4-8B1E-E9ED56EB4DA6}" presName="ConnectLine" presStyleLbl="sibTrans1D1" presStyleIdx="1" presStyleCnt="2"/>
      <dgm:spPr/>
    </dgm:pt>
    <dgm:pt modelId="{1D0961F4-027E-49B7-9625-B46C8F6D0523}" type="pres">
      <dgm:prSet presAssocID="{CE2FC4A3-CCBE-48A4-8B1E-E9ED56EB4DA6}" presName="ConnectorPoint" presStyleLbl="node1" presStyleIdx="1" presStyleCnt="2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gm:spPr>
    </dgm:pt>
    <dgm:pt modelId="{F9E34EB6-68F5-4C74-AAA7-93AFD9AFD69C}" type="pres">
      <dgm:prSet presAssocID="{CE2FC4A3-CCBE-48A4-8B1E-E9ED56EB4DA6}" presName="EmptyPlaceHolder" presStyleCnt="0"/>
      <dgm:spPr/>
    </dgm:pt>
  </dgm:ptLst>
  <dgm:cxnLst>
    <dgm:cxn modelId="{DEC23B5D-4579-40ED-8554-29ED63BD5032}" srcId="{3C55E276-BE57-4698-9BCF-F02F16445D0E}" destId="{E4647176-5477-4D1D-AF95-031AD4844DC0}" srcOrd="0" destOrd="0" parTransId="{07784888-89A2-4308-A510-0003B934D3E4}" sibTransId="{5E52B0AC-364A-4279-A8A3-C5D824DBCC21}"/>
    <dgm:cxn modelId="{9CDA3560-4F43-4697-8CA4-3E627BAB273A}" type="presOf" srcId="{3C55E276-BE57-4698-9BCF-F02F16445D0E}" destId="{BFDD32AF-9979-4151-B686-CBF88FC8D669}" srcOrd="0" destOrd="0" presId="urn:microsoft.com/office/officeart/2017/3/layout/HorizontalLabelsTimeline"/>
    <dgm:cxn modelId="{2604E867-CD44-4855-BEA4-56B6F83EE6BD}" type="presOf" srcId="{44975370-F85E-4055-A8FB-BE68EFDABCAC}" destId="{FFFBBFC1-33B1-4DB8-9DC3-C1923527CBC5}" srcOrd="0" destOrd="0" presId="urn:microsoft.com/office/officeart/2017/3/layout/HorizontalLabelsTimeline"/>
    <dgm:cxn modelId="{300F4178-D706-4AB0-8AA3-F65CC20485FC}" srcId="{CE2FC4A3-CCBE-48A4-8B1E-E9ED56EB4DA6}" destId="{44975370-F85E-4055-A8FB-BE68EFDABCAC}" srcOrd="0" destOrd="0" parTransId="{D5DBA937-F536-4388-853D-5E53779F8A59}" sibTransId="{553F2ED1-E9E1-4981-AF26-41A51EB5748E}"/>
    <dgm:cxn modelId="{23AEAB80-B79E-45E6-877B-B8426F68F5AA}" srcId="{E4647176-5477-4D1D-AF95-031AD4844DC0}" destId="{4348BED5-1D08-43B4-AA4B-114C170DB1BC}" srcOrd="0" destOrd="0" parTransId="{92CB4E12-8E07-41F5-B033-76D16B85998F}" sibTransId="{B1FED7E7-C877-4BB0-9D40-BCAF2A481296}"/>
    <dgm:cxn modelId="{2806799F-E651-45F9-A58E-A0BB1A3734C6}" srcId="{3C55E276-BE57-4698-9BCF-F02F16445D0E}" destId="{CE2FC4A3-CCBE-48A4-8B1E-E9ED56EB4DA6}" srcOrd="1" destOrd="0" parTransId="{22D36E5C-4BBB-4233-A279-D968AB907556}" sibTransId="{B568F107-3341-44AD-A6E8-A9E86E282E01}"/>
    <dgm:cxn modelId="{952B62A1-641E-48C3-8D22-D592FA29F860}" type="presOf" srcId="{4348BED5-1D08-43B4-AA4B-114C170DB1BC}" destId="{CDD464B6-E5B4-4533-AE33-B14213929BBB}" srcOrd="0" destOrd="0" presId="urn:microsoft.com/office/officeart/2017/3/layout/HorizontalLabelsTimeline"/>
    <dgm:cxn modelId="{FCBEBFB7-D713-4097-9F58-3BC7D7CEE80C}" type="presOf" srcId="{CE2FC4A3-CCBE-48A4-8B1E-E9ED56EB4DA6}" destId="{041E406A-C69E-4F88-8F77-0DB9F403C07E}" srcOrd="0" destOrd="0" presId="urn:microsoft.com/office/officeart/2017/3/layout/HorizontalLabelsTimeline"/>
    <dgm:cxn modelId="{D82421DB-3512-440F-B3B4-F05C63861EFC}" type="presOf" srcId="{E4647176-5477-4D1D-AF95-031AD4844DC0}" destId="{F9936EC2-350A-460F-9BA4-D556D5E86830}" srcOrd="0" destOrd="0" presId="urn:microsoft.com/office/officeart/2017/3/layout/HorizontalLabelsTimeline"/>
    <dgm:cxn modelId="{5D3CD12B-C079-4459-B1F5-89DFDD2C1EDE}" type="presParOf" srcId="{BFDD32AF-9979-4151-B686-CBF88FC8D669}" destId="{92F344B5-CC0D-4EA5-A47A-658FCF275EA6}" srcOrd="0" destOrd="0" presId="urn:microsoft.com/office/officeart/2017/3/layout/HorizontalLabelsTimeline"/>
    <dgm:cxn modelId="{844C30B6-9EA3-494F-B74F-9D80BE0E2393}" type="presParOf" srcId="{BFDD32AF-9979-4151-B686-CBF88FC8D669}" destId="{197042FE-04BC-4241-8742-6B5F72F7897E}" srcOrd="1" destOrd="0" presId="urn:microsoft.com/office/officeart/2017/3/layout/HorizontalLabelsTimeline"/>
    <dgm:cxn modelId="{2ED7F38A-7D0A-4E39-8FD5-583DF9F53BE1}" type="presParOf" srcId="{197042FE-04BC-4241-8742-6B5F72F7897E}" destId="{CA1BA73A-41F7-4F0A-8FEA-F7181E78FDB9}" srcOrd="0" destOrd="0" presId="urn:microsoft.com/office/officeart/2017/3/layout/HorizontalLabelsTimeline"/>
    <dgm:cxn modelId="{7F86EB73-83F7-45FF-BA50-1A211CD70046}" type="presParOf" srcId="{CA1BA73A-41F7-4F0A-8FEA-F7181E78FDB9}" destId="{F9936EC2-350A-460F-9BA4-D556D5E86830}" srcOrd="0" destOrd="0" presId="urn:microsoft.com/office/officeart/2017/3/layout/HorizontalLabelsTimeline"/>
    <dgm:cxn modelId="{226DB94C-F1A2-463B-BA9B-CDA6D2383473}" type="presParOf" srcId="{CA1BA73A-41F7-4F0A-8FEA-F7181E78FDB9}" destId="{36219BEC-B1C1-4F17-9D9B-1ADC73A88FBF}" srcOrd="1" destOrd="0" presId="urn:microsoft.com/office/officeart/2017/3/layout/HorizontalLabelsTimeline"/>
    <dgm:cxn modelId="{3BEC6529-5A9B-40C8-99D1-3D8262599F73}" type="presParOf" srcId="{36219BEC-B1C1-4F17-9D9B-1ADC73A88FBF}" destId="{CDD464B6-E5B4-4533-AE33-B14213929BBB}" srcOrd="0" destOrd="0" presId="urn:microsoft.com/office/officeart/2017/3/layout/HorizontalLabelsTimeline"/>
    <dgm:cxn modelId="{C4F49FE4-38DA-4036-9CC6-DB0E2A277811}" type="presParOf" srcId="{36219BEC-B1C1-4F17-9D9B-1ADC73A88FBF}" destId="{DCF22B2B-32B0-47EC-882C-98E376AF328F}" srcOrd="1" destOrd="0" presId="urn:microsoft.com/office/officeart/2017/3/layout/HorizontalLabelsTimeline"/>
    <dgm:cxn modelId="{1EE4F8C2-3F4C-441A-A436-50DBDEA13C7A}" type="presParOf" srcId="{CA1BA73A-41F7-4F0A-8FEA-F7181E78FDB9}" destId="{3CCE8D3F-D988-444D-9D3D-F59B646A8AD1}" srcOrd="2" destOrd="0" presId="urn:microsoft.com/office/officeart/2017/3/layout/HorizontalLabelsTimeline"/>
    <dgm:cxn modelId="{3A98A978-1B91-4DC7-880A-D4CBD934F61C}" type="presParOf" srcId="{CA1BA73A-41F7-4F0A-8FEA-F7181E78FDB9}" destId="{B9511202-CAD1-4A2E-8B05-E9B628FCAE92}" srcOrd="3" destOrd="0" presId="urn:microsoft.com/office/officeart/2017/3/layout/HorizontalLabelsTimeline"/>
    <dgm:cxn modelId="{991D6E5A-69B0-4B6E-886C-DDE6A9B3C22D}" type="presParOf" srcId="{CA1BA73A-41F7-4F0A-8FEA-F7181E78FDB9}" destId="{EF225219-FA12-44BD-8439-D2057402F8CF}" srcOrd="4" destOrd="0" presId="urn:microsoft.com/office/officeart/2017/3/layout/HorizontalLabelsTimeline"/>
    <dgm:cxn modelId="{17EA50F0-27BA-43CB-AAD2-3D05478B98FA}" type="presParOf" srcId="{197042FE-04BC-4241-8742-6B5F72F7897E}" destId="{CEA6F557-74BA-4E4A-8CCD-B55569A9F957}" srcOrd="1" destOrd="0" presId="urn:microsoft.com/office/officeart/2017/3/layout/HorizontalLabelsTimeline"/>
    <dgm:cxn modelId="{27EA8CEC-2B97-425C-B84F-8F78D8EEBCE8}" type="presParOf" srcId="{197042FE-04BC-4241-8742-6B5F72F7897E}" destId="{DFF2CE10-5430-496E-B9B7-CA5A0D906B85}" srcOrd="2" destOrd="0" presId="urn:microsoft.com/office/officeart/2017/3/layout/HorizontalLabelsTimeline"/>
    <dgm:cxn modelId="{379D4245-2612-42A7-8A1D-25AE6F36108F}" type="presParOf" srcId="{DFF2CE10-5430-496E-B9B7-CA5A0D906B85}" destId="{041E406A-C69E-4F88-8F77-0DB9F403C07E}" srcOrd="0" destOrd="0" presId="urn:microsoft.com/office/officeart/2017/3/layout/HorizontalLabelsTimeline"/>
    <dgm:cxn modelId="{68203031-0E1C-4A93-980A-870EE2860B5E}" type="presParOf" srcId="{DFF2CE10-5430-496E-B9B7-CA5A0D906B85}" destId="{B72300C2-604C-43FA-BA98-0DDB168DB0F5}" srcOrd="1" destOrd="0" presId="urn:microsoft.com/office/officeart/2017/3/layout/HorizontalLabelsTimeline"/>
    <dgm:cxn modelId="{2546C9E3-6B63-4FA4-B3BB-8BAC979658E5}" type="presParOf" srcId="{B72300C2-604C-43FA-BA98-0DDB168DB0F5}" destId="{FFFBBFC1-33B1-4DB8-9DC3-C1923527CBC5}" srcOrd="0" destOrd="0" presId="urn:microsoft.com/office/officeart/2017/3/layout/HorizontalLabelsTimeline"/>
    <dgm:cxn modelId="{161E7AEA-D1F5-4AC8-A82B-C085067FCFA1}" type="presParOf" srcId="{B72300C2-604C-43FA-BA98-0DDB168DB0F5}" destId="{32E7A591-CDAB-4208-8581-D3E470E51EB6}" srcOrd="1" destOrd="0" presId="urn:microsoft.com/office/officeart/2017/3/layout/HorizontalLabelsTimeline"/>
    <dgm:cxn modelId="{3E47DE4A-B555-4BFD-8171-BD5792A96CA9}" type="presParOf" srcId="{DFF2CE10-5430-496E-B9B7-CA5A0D906B85}" destId="{B48780C6-817C-4D99-90F8-B32FC9C452DF}" srcOrd="2" destOrd="0" presId="urn:microsoft.com/office/officeart/2017/3/layout/HorizontalLabelsTimeline"/>
    <dgm:cxn modelId="{A677B856-DE05-461A-A805-19747806344E}" type="presParOf" srcId="{DFF2CE10-5430-496E-B9B7-CA5A0D906B85}" destId="{1D0961F4-027E-49B7-9625-B46C8F6D0523}" srcOrd="3" destOrd="0" presId="urn:microsoft.com/office/officeart/2017/3/layout/HorizontalLabelsTimeline"/>
    <dgm:cxn modelId="{EAACA5DD-A12B-47A2-B8A8-5F84BF5FB70F}" type="presParOf" srcId="{DFF2CE10-5430-496E-B9B7-CA5A0D906B85}" destId="{F9E34EB6-68F5-4C74-AAA7-93AFD9AFD69C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274AA9-DAC3-4A03-990D-5DE7C64D6BB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45717C5-7D5B-42A9-8316-89E63D45E387}">
      <dgm:prSet/>
      <dgm:spPr/>
      <dgm:t>
        <a:bodyPr/>
        <a:lstStyle/>
        <a:p>
          <a:r>
            <a:rPr lang="en-US"/>
            <a:t>Form to be completed by the District Deputy.</a:t>
          </a:r>
        </a:p>
      </dgm:t>
    </dgm:pt>
    <dgm:pt modelId="{96EEC0CE-2258-4886-A2BB-5921F1FFE177}" type="parTrans" cxnId="{C3A7D510-91E8-456A-8258-411878B945A4}">
      <dgm:prSet/>
      <dgm:spPr/>
      <dgm:t>
        <a:bodyPr/>
        <a:lstStyle/>
        <a:p>
          <a:endParaRPr lang="en-US"/>
        </a:p>
      </dgm:t>
    </dgm:pt>
    <dgm:pt modelId="{A5879B4A-0764-4E62-80CE-BFE1D2EBE226}" type="sibTrans" cxnId="{C3A7D510-91E8-456A-8258-411878B945A4}">
      <dgm:prSet/>
      <dgm:spPr/>
      <dgm:t>
        <a:bodyPr/>
        <a:lstStyle/>
        <a:p>
          <a:endParaRPr lang="en-US"/>
        </a:p>
      </dgm:t>
    </dgm:pt>
    <dgm:pt modelId="{BC832711-EFEB-46E4-BEBA-7767E462558E}">
      <dgm:prSet/>
      <dgm:spPr/>
      <dgm:t>
        <a:bodyPr/>
        <a:lstStyle/>
        <a:p>
          <a:r>
            <a:rPr lang="en-US"/>
            <a:t>Form evaluates the Councils within your District.</a:t>
          </a:r>
        </a:p>
      </dgm:t>
    </dgm:pt>
    <dgm:pt modelId="{71375ECE-BD0B-43DB-9065-E508348CAF9D}" type="parTrans" cxnId="{768713F2-D0CC-43D5-9A55-86A8D14AEEEA}">
      <dgm:prSet/>
      <dgm:spPr/>
      <dgm:t>
        <a:bodyPr/>
        <a:lstStyle/>
        <a:p>
          <a:endParaRPr lang="en-US"/>
        </a:p>
      </dgm:t>
    </dgm:pt>
    <dgm:pt modelId="{CA0781ED-A15A-4EEF-9A85-27A41D48F014}" type="sibTrans" cxnId="{768713F2-D0CC-43D5-9A55-86A8D14AEEEA}">
      <dgm:prSet/>
      <dgm:spPr/>
      <dgm:t>
        <a:bodyPr/>
        <a:lstStyle/>
        <a:p>
          <a:endParaRPr lang="en-US"/>
        </a:p>
      </dgm:t>
    </dgm:pt>
    <dgm:pt modelId="{D3468CB1-D56B-4871-BBE6-05413F493A46}">
      <dgm:prSet/>
      <dgm:spPr/>
      <dgm:t>
        <a:bodyPr/>
        <a:lstStyle/>
        <a:p>
          <a:r>
            <a:rPr lang="en-US" dirty="0"/>
            <a:t>Due date September 15 – This is a FIRM DEADLINE: forms will not be accepted after September 15.</a:t>
          </a:r>
        </a:p>
      </dgm:t>
    </dgm:pt>
    <dgm:pt modelId="{92B26920-BBF4-4520-9DC5-84ABF1B1F5B4}" type="parTrans" cxnId="{33AB558D-2B64-4461-806B-D839DDFCFC39}">
      <dgm:prSet/>
      <dgm:spPr/>
      <dgm:t>
        <a:bodyPr/>
        <a:lstStyle/>
        <a:p>
          <a:endParaRPr lang="en-US"/>
        </a:p>
      </dgm:t>
    </dgm:pt>
    <dgm:pt modelId="{D7BACB1A-BAA3-47A7-A885-4A24697679DE}" type="sibTrans" cxnId="{33AB558D-2B64-4461-806B-D839DDFCFC39}">
      <dgm:prSet/>
      <dgm:spPr/>
      <dgm:t>
        <a:bodyPr/>
        <a:lstStyle/>
        <a:p>
          <a:endParaRPr lang="en-US"/>
        </a:p>
      </dgm:t>
    </dgm:pt>
    <dgm:pt modelId="{D2AAEA74-55B7-4F9F-AC5A-3E0C8F45A840}">
      <dgm:prSet/>
      <dgm:spPr/>
      <dgm:t>
        <a:bodyPr/>
        <a:lstStyle/>
        <a:p>
          <a:r>
            <a:rPr lang="en-US"/>
            <a:t>Form evaluates the Councils within your District.</a:t>
          </a:r>
        </a:p>
      </dgm:t>
    </dgm:pt>
    <dgm:pt modelId="{C918D025-A4D9-4059-A427-C3518001F807}" type="parTrans" cxnId="{FE8D1280-9038-4C96-A73D-BBEF3EB740AC}">
      <dgm:prSet/>
      <dgm:spPr/>
      <dgm:t>
        <a:bodyPr/>
        <a:lstStyle/>
        <a:p>
          <a:endParaRPr lang="en-US"/>
        </a:p>
      </dgm:t>
    </dgm:pt>
    <dgm:pt modelId="{5F592566-B141-4939-8435-58CD25BACC0B}" type="sibTrans" cxnId="{FE8D1280-9038-4C96-A73D-BBEF3EB740AC}">
      <dgm:prSet/>
      <dgm:spPr/>
      <dgm:t>
        <a:bodyPr/>
        <a:lstStyle/>
        <a:p>
          <a:endParaRPr lang="en-US"/>
        </a:p>
      </dgm:t>
    </dgm:pt>
    <dgm:pt modelId="{6A3AD580-32D1-4AE4-A097-B8CC061131D5}" type="pres">
      <dgm:prSet presAssocID="{93274AA9-DAC3-4A03-990D-5DE7C64D6BB1}" presName="linear" presStyleCnt="0">
        <dgm:presLayoutVars>
          <dgm:animLvl val="lvl"/>
          <dgm:resizeHandles val="exact"/>
        </dgm:presLayoutVars>
      </dgm:prSet>
      <dgm:spPr/>
    </dgm:pt>
    <dgm:pt modelId="{03A5118D-3AE7-413C-B0F0-B9229310E9BA}" type="pres">
      <dgm:prSet presAssocID="{C45717C5-7D5B-42A9-8316-89E63D45E38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6437F5D-53AE-4DC3-9146-0B5C64233C45}" type="pres">
      <dgm:prSet presAssocID="{A5879B4A-0764-4E62-80CE-BFE1D2EBE226}" presName="spacer" presStyleCnt="0"/>
      <dgm:spPr/>
    </dgm:pt>
    <dgm:pt modelId="{CAD7CB7C-BFE0-4D0A-9D92-4BB0B87124F6}" type="pres">
      <dgm:prSet presAssocID="{BC832711-EFEB-46E4-BEBA-7767E462558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EAFEE9C-2D6F-455C-B5D0-3AB84859D187}" type="pres">
      <dgm:prSet presAssocID="{CA0781ED-A15A-4EEF-9A85-27A41D48F014}" presName="spacer" presStyleCnt="0"/>
      <dgm:spPr/>
    </dgm:pt>
    <dgm:pt modelId="{BF2CBD60-84D5-40E2-9DF3-AB8077471CD9}" type="pres">
      <dgm:prSet presAssocID="{D3468CB1-D56B-4871-BBE6-05413F493A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2A223A6-D137-4F82-97D1-10FA567F40EB}" type="pres">
      <dgm:prSet presAssocID="{D7BACB1A-BAA3-47A7-A885-4A24697679DE}" presName="spacer" presStyleCnt="0"/>
      <dgm:spPr/>
    </dgm:pt>
    <dgm:pt modelId="{203CB6C2-D83F-4CD2-ACD5-5018D8A71EAE}" type="pres">
      <dgm:prSet presAssocID="{D2AAEA74-55B7-4F9F-AC5A-3E0C8F45A84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3A7D510-91E8-456A-8258-411878B945A4}" srcId="{93274AA9-DAC3-4A03-990D-5DE7C64D6BB1}" destId="{C45717C5-7D5B-42A9-8316-89E63D45E387}" srcOrd="0" destOrd="0" parTransId="{96EEC0CE-2258-4886-A2BB-5921F1FFE177}" sibTransId="{A5879B4A-0764-4E62-80CE-BFE1D2EBE226}"/>
    <dgm:cxn modelId="{BC5A6946-FA27-48BE-975B-A74164F10F36}" type="presOf" srcId="{D2AAEA74-55B7-4F9F-AC5A-3E0C8F45A840}" destId="{203CB6C2-D83F-4CD2-ACD5-5018D8A71EAE}" srcOrd="0" destOrd="0" presId="urn:microsoft.com/office/officeart/2005/8/layout/vList2"/>
    <dgm:cxn modelId="{2E8E8E66-70BE-440E-A42C-5831BC10E713}" type="presOf" srcId="{BC832711-EFEB-46E4-BEBA-7767E462558E}" destId="{CAD7CB7C-BFE0-4D0A-9D92-4BB0B87124F6}" srcOrd="0" destOrd="0" presId="urn:microsoft.com/office/officeart/2005/8/layout/vList2"/>
    <dgm:cxn modelId="{FE8D1280-9038-4C96-A73D-BBEF3EB740AC}" srcId="{93274AA9-DAC3-4A03-990D-5DE7C64D6BB1}" destId="{D2AAEA74-55B7-4F9F-AC5A-3E0C8F45A840}" srcOrd="3" destOrd="0" parTransId="{C918D025-A4D9-4059-A427-C3518001F807}" sibTransId="{5F592566-B141-4939-8435-58CD25BACC0B}"/>
    <dgm:cxn modelId="{2DEE7486-651E-462F-B422-A565474AED87}" type="presOf" srcId="{93274AA9-DAC3-4A03-990D-5DE7C64D6BB1}" destId="{6A3AD580-32D1-4AE4-A097-B8CC061131D5}" srcOrd="0" destOrd="0" presId="urn:microsoft.com/office/officeart/2005/8/layout/vList2"/>
    <dgm:cxn modelId="{33AB558D-2B64-4461-806B-D839DDFCFC39}" srcId="{93274AA9-DAC3-4A03-990D-5DE7C64D6BB1}" destId="{D3468CB1-D56B-4871-BBE6-05413F493A46}" srcOrd="2" destOrd="0" parTransId="{92B26920-BBF4-4520-9DC5-84ABF1B1F5B4}" sibTransId="{D7BACB1A-BAA3-47A7-A885-4A24697679DE}"/>
    <dgm:cxn modelId="{EDE0F59F-6DBA-443A-86DD-DFB4297F020B}" type="presOf" srcId="{D3468CB1-D56B-4871-BBE6-05413F493A46}" destId="{BF2CBD60-84D5-40E2-9DF3-AB8077471CD9}" srcOrd="0" destOrd="0" presId="urn:microsoft.com/office/officeart/2005/8/layout/vList2"/>
    <dgm:cxn modelId="{0DF2F8AC-F4E5-4059-8583-21FBE426BA7B}" type="presOf" srcId="{C45717C5-7D5B-42A9-8316-89E63D45E387}" destId="{03A5118D-3AE7-413C-B0F0-B9229310E9BA}" srcOrd="0" destOrd="0" presId="urn:microsoft.com/office/officeart/2005/8/layout/vList2"/>
    <dgm:cxn modelId="{768713F2-D0CC-43D5-9A55-86A8D14AEEEA}" srcId="{93274AA9-DAC3-4A03-990D-5DE7C64D6BB1}" destId="{BC832711-EFEB-46E4-BEBA-7767E462558E}" srcOrd="1" destOrd="0" parTransId="{71375ECE-BD0B-43DB-9065-E508348CAF9D}" sibTransId="{CA0781ED-A15A-4EEF-9A85-27A41D48F014}"/>
    <dgm:cxn modelId="{48549E69-7275-45A6-949C-B8405D1BB2A3}" type="presParOf" srcId="{6A3AD580-32D1-4AE4-A097-B8CC061131D5}" destId="{03A5118D-3AE7-413C-B0F0-B9229310E9BA}" srcOrd="0" destOrd="0" presId="urn:microsoft.com/office/officeart/2005/8/layout/vList2"/>
    <dgm:cxn modelId="{93F2499C-F895-46A1-9C68-F0CE2340D4A6}" type="presParOf" srcId="{6A3AD580-32D1-4AE4-A097-B8CC061131D5}" destId="{76437F5D-53AE-4DC3-9146-0B5C64233C45}" srcOrd="1" destOrd="0" presId="urn:microsoft.com/office/officeart/2005/8/layout/vList2"/>
    <dgm:cxn modelId="{34923FE7-02A4-4EE3-A839-5BB64E137F32}" type="presParOf" srcId="{6A3AD580-32D1-4AE4-A097-B8CC061131D5}" destId="{CAD7CB7C-BFE0-4D0A-9D92-4BB0B87124F6}" srcOrd="2" destOrd="0" presId="urn:microsoft.com/office/officeart/2005/8/layout/vList2"/>
    <dgm:cxn modelId="{6ECBCC61-2F1D-4920-8DBE-8CB9E3720D78}" type="presParOf" srcId="{6A3AD580-32D1-4AE4-A097-B8CC061131D5}" destId="{3EAFEE9C-2D6F-455C-B5D0-3AB84859D187}" srcOrd="3" destOrd="0" presId="urn:microsoft.com/office/officeart/2005/8/layout/vList2"/>
    <dgm:cxn modelId="{F57865A5-746B-47DB-9C98-8412808BE0DD}" type="presParOf" srcId="{6A3AD580-32D1-4AE4-A097-B8CC061131D5}" destId="{BF2CBD60-84D5-40E2-9DF3-AB8077471CD9}" srcOrd="4" destOrd="0" presId="urn:microsoft.com/office/officeart/2005/8/layout/vList2"/>
    <dgm:cxn modelId="{6E629C4F-65C9-453B-A02E-FA4E7E3AC035}" type="presParOf" srcId="{6A3AD580-32D1-4AE4-A097-B8CC061131D5}" destId="{32A223A6-D137-4F82-97D1-10FA567F40EB}" srcOrd="5" destOrd="0" presId="urn:microsoft.com/office/officeart/2005/8/layout/vList2"/>
    <dgm:cxn modelId="{E36F647B-1FDA-4E24-9AB7-DB97610B9ABA}" type="presParOf" srcId="{6A3AD580-32D1-4AE4-A097-B8CC061131D5}" destId="{203CB6C2-D83F-4CD2-ACD5-5018D8A71EA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577A7B-5811-4BE3-91F1-8B9E7F14D358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77373BA-61BD-4564-BC20-F40947028FF8}">
      <dgm:prSet/>
      <dgm:spPr/>
      <dgm:t>
        <a:bodyPr/>
        <a:lstStyle/>
        <a:p>
          <a:r>
            <a:rPr lang="en-US"/>
            <a:t>Annual Survey of Fraternal Activities </a:t>
          </a:r>
        </a:p>
      </dgm:t>
    </dgm:pt>
    <dgm:pt modelId="{429C7ADF-79FD-43DE-8F64-A2A23915D8AB}" type="parTrans" cxnId="{9011E931-2FCA-4593-BDCF-DAA791C46E65}">
      <dgm:prSet/>
      <dgm:spPr/>
      <dgm:t>
        <a:bodyPr/>
        <a:lstStyle/>
        <a:p>
          <a:endParaRPr lang="en-US"/>
        </a:p>
      </dgm:t>
    </dgm:pt>
    <dgm:pt modelId="{AA2F7BA6-FD30-4E27-B024-90925E833066}" type="sibTrans" cxnId="{9011E931-2FCA-4593-BDCF-DAA791C46E65}">
      <dgm:prSet/>
      <dgm:spPr/>
      <dgm:t>
        <a:bodyPr/>
        <a:lstStyle/>
        <a:p>
          <a:endParaRPr lang="en-US"/>
        </a:p>
      </dgm:t>
    </dgm:pt>
    <dgm:pt modelId="{0C8238D3-9059-49EC-A6A6-D467BFCE84FE}">
      <dgm:prSet/>
      <dgm:spPr/>
      <dgm:t>
        <a:bodyPr/>
        <a:lstStyle/>
        <a:p>
          <a:r>
            <a:rPr lang="en-US"/>
            <a:t>Due January 31</a:t>
          </a:r>
        </a:p>
      </dgm:t>
    </dgm:pt>
    <dgm:pt modelId="{1291E6C7-DA0E-4BF9-B1C9-415C24A623AA}" type="parTrans" cxnId="{0C325EC7-5C7D-46F9-AFE9-83AE96DA73A4}">
      <dgm:prSet/>
      <dgm:spPr/>
      <dgm:t>
        <a:bodyPr/>
        <a:lstStyle/>
        <a:p>
          <a:endParaRPr lang="en-US"/>
        </a:p>
      </dgm:t>
    </dgm:pt>
    <dgm:pt modelId="{37131E2D-4DDA-4815-B2D9-CECCEF16611B}" type="sibTrans" cxnId="{0C325EC7-5C7D-46F9-AFE9-83AE96DA73A4}">
      <dgm:prSet/>
      <dgm:spPr/>
      <dgm:t>
        <a:bodyPr/>
        <a:lstStyle/>
        <a:p>
          <a:endParaRPr lang="en-US"/>
        </a:p>
      </dgm:t>
    </dgm:pt>
    <dgm:pt modelId="{78474B81-0FD4-4C0E-BB4E-F46D36BBAFCE}">
      <dgm:prSet/>
      <dgm:spPr/>
      <dgm:t>
        <a:bodyPr/>
        <a:lstStyle/>
        <a:p>
          <a:r>
            <a:rPr lang="en-US"/>
            <a:t>Activities for calendar year period of January 1-December 31.</a:t>
          </a:r>
        </a:p>
      </dgm:t>
    </dgm:pt>
    <dgm:pt modelId="{5ADBBFE4-B67F-43DE-BAC2-CBE88C0AD46D}" type="parTrans" cxnId="{757D7199-85FE-45F7-8A2F-F27A26AC127C}">
      <dgm:prSet/>
      <dgm:spPr/>
      <dgm:t>
        <a:bodyPr/>
        <a:lstStyle/>
        <a:p>
          <a:endParaRPr lang="en-US"/>
        </a:p>
      </dgm:t>
    </dgm:pt>
    <dgm:pt modelId="{DF264D4A-C02A-4ED8-BAB5-D38857255712}" type="sibTrans" cxnId="{757D7199-85FE-45F7-8A2F-F27A26AC127C}">
      <dgm:prSet/>
      <dgm:spPr/>
      <dgm:t>
        <a:bodyPr/>
        <a:lstStyle/>
        <a:p>
          <a:endParaRPr lang="en-US"/>
        </a:p>
      </dgm:t>
    </dgm:pt>
    <dgm:pt modelId="{58CC2BDA-A586-4C94-9A9D-1925482C77B2}">
      <dgm:prSet/>
      <dgm:spPr/>
      <dgm:t>
        <a:bodyPr/>
        <a:lstStyle/>
        <a:p>
          <a:r>
            <a:rPr lang="en-US"/>
            <a:t>Covers Faith, Family, Community, and Life activies, as well as meetings and other fraternal commitments.</a:t>
          </a:r>
        </a:p>
      </dgm:t>
    </dgm:pt>
    <dgm:pt modelId="{8EAA7695-43CF-4819-89CA-C9357F3C3283}" type="parTrans" cxnId="{058C9A7C-5E19-4C93-BC41-3C9319E9C072}">
      <dgm:prSet/>
      <dgm:spPr/>
      <dgm:t>
        <a:bodyPr/>
        <a:lstStyle/>
        <a:p>
          <a:endParaRPr lang="en-US"/>
        </a:p>
      </dgm:t>
    </dgm:pt>
    <dgm:pt modelId="{5CE90E7B-5FFB-4CD2-B497-33F9032D13C0}" type="sibTrans" cxnId="{058C9A7C-5E19-4C93-BC41-3C9319E9C072}">
      <dgm:prSet/>
      <dgm:spPr/>
      <dgm:t>
        <a:bodyPr/>
        <a:lstStyle/>
        <a:p>
          <a:endParaRPr lang="en-US"/>
        </a:p>
      </dgm:t>
    </dgm:pt>
    <dgm:pt modelId="{372C7B29-F62A-4ED0-B312-27B27A0CA564}" type="pres">
      <dgm:prSet presAssocID="{C6577A7B-5811-4BE3-91F1-8B9E7F14D358}" presName="linear" presStyleCnt="0">
        <dgm:presLayoutVars>
          <dgm:animLvl val="lvl"/>
          <dgm:resizeHandles val="exact"/>
        </dgm:presLayoutVars>
      </dgm:prSet>
      <dgm:spPr/>
    </dgm:pt>
    <dgm:pt modelId="{7840B089-7CBB-4489-984A-8097CD97A5AB}" type="pres">
      <dgm:prSet presAssocID="{777373BA-61BD-4564-BC20-F40947028FF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017B07-E1EB-42B2-B3AC-DDEB5C9A61A1}" type="pres">
      <dgm:prSet presAssocID="{AA2F7BA6-FD30-4E27-B024-90925E833066}" presName="spacer" presStyleCnt="0"/>
      <dgm:spPr/>
    </dgm:pt>
    <dgm:pt modelId="{94542528-26C6-4634-A361-AC66C6C9A9EB}" type="pres">
      <dgm:prSet presAssocID="{0C8238D3-9059-49EC-A6A6-D467BFCE84F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E69F4F-1D9B-46DC-90F8-31424031F7E6}" type="pres">
      <dgm:prSet presAssocID="{37131E2D-4DDA-4815-B2D9-CECCEF16611B}" presName="spacer" presStyleCnt="0"/>
      <dgm:spPr/>
    </dgm:pt>
    <dgm:pt modelId="{73FFB350-8856-4739-831B-40F7EAFE9D21}" type="pres">
      <dgm:prSet presAssocID="{78474B81-0FD4-4C0E-BB4E-F46D36BBAFC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FCDF274-1F21-44B0-AF4A-973486DBEE53}" type="pres">
      <dgm:prSet presAssocID="{DF264D4A-C02A-4ED8-BAB5-D38857255712}" presName="spacer" presStyleCnt="0"/>
      <dgm:spPr/>
    </dgm:pt>
    <dgm:pt modelId="{A5514636-B52B-44E5-9741-77CEAA20AB8A}" type="pres">
      <dgm:prSet presAssocID="{58CC2BDA-A586-4C94-9A9D-1925482C77B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011E931-2FCA-4593-BDCF-DAA791C46E65}" srcId="{C6577A7B-5811-4BE3-91F1-8B9E7F14D358}" destId="{777373BA-61BD-4564-BC20-F40947028FF8}" srcOrd="0" destOrd="0" parTransId="{429C7ADF-79FD-43DE-8F64-A2A23915D8AB}" sibTransId="{AA2F7BA6-FD30-4E27-B024-90925E833066}"/>
    <dgm:cxn modelId="{E934DE42-2F02-4416-AE01-2E657B57605A}" type="presOf" srcId="{78474B81-0FD4-4C0E-BB4E-F46D36BBAFCE}" destId="{73FFB350-8856-4739-831B-40F7EAFE9D21}" srcOrd="0" destOrd="0" presId="urn:microsoft.com/office/officeart/2005/8/layout/vList2"/>
    <dgm:cxn modelId="{AE489163-F910-48F2-BE64-05231D2D2D06}" type="presOf" srcId="{C6577A7B-5811-4BE3-91F1-8B9E7F14D358}" destId="{372C7B29-F62A-4ED0-B312-27B27A0CA564}" srcOrd="0" destOrd="0" presId="urn:microsoft.com/office/officeart/2005/8/layout/vList2"/>
    <dgm:cxn modelId="{058C9A7C-5E19-4C93-BC41-3C9319E9C072}" srcId="{C6577A7B-5811-4BE3-91F1-8B9E7F14D358}" destId="{58CC2BDA-A586-4C94-9A9D-1925482C77B2}" srcOrd="3" destOrd="0" parTransId="{8EAA7695-43CF-4819-89CA-C9357F3C3283}" sibTransId="{5CE90E7B-5FFB-4CD2-B497-33F9032D13C0}"/>
    <dgm:cxn modelId="{757D7199-85FE-45F7-8A2F-F27A26AC127C}" srcId="{C6577A7B-5811-4BE3-91F1-8B9E7F14D358}" destId="{78474B81-0FD4-4C0E-BB4E-F46D36BBAFCE}" srcOrd="2" destOrd="0" parTransId="{5ADBBFE4-B67F-43DE-BAC2-CBE88C0AD46D}" sibTransId="{DF264D4A-C02A-4ED8-BAB5-D38857255712}"/>
    <dgm:cxn modelId="{9F171EB4-90FA-4447-A9C0-4F5EA7351ABE}" type="presOf" srcId="{777373BA-61BD-4564-BC20-F40947028FF8}" destId="{7840B089-7CBB-4489-984A-8097CD97A5AB}" srcOrd="0" destOrd="0" presId="urn:microsoft.com/office/officeart/2005/8/layout/vList2"/>
    <dgm:cxn modelId="{CFFE57C6-656C-480C-9253-FEC933EA347C}" type="presOf" srcId="{0C8238D3-9059-49EC-A6A6-D467BFCE84FE}" destId="{94542528-26C6-4634-A361-AC66C6C9A9EB}" srcOrd="0" destOrd="0" presId="urn:microsoft.com/office/officeart/2005/8/layout/vList2"/>
    <dgm:cxn modelId="{0C325EC7-5C7D-46F9-AFE9-83AE96DA73A4}" srcId="{C6577A7B-5811-4BE3-91F1-8B9E7F14D358}" destId="{0C8238D3-9059-49EC-A6A6-D467BFCE84FE}" srcOrd="1" destOrd="0" parTransId="{1291E6C7-DA0E-4BF9-B1C9-415C24A623AA}" sibTransId="{37131E2D-4DDA-4815-B2D9-CECCEF16611B}"/>
    <dgm:cxn modelId="{179148F2-C469-4EF6-8A82-A90FCBD015F2}" type="presOf" srcId="{58CC2BDA-A586-4C94-9A9D-1925482C77B2}" destId="{A5514636-B52B-44E5-9741-77CEAA20AB8A}" srcOrd="0" destOrd="0" presId="urn:microsoft.com/office/officeart/2005/8/layout/vList2"/>
    <dgm:cxn modelId="{B618FE19-AEDB-4394-ADDE-B47AE8E28F3D}" type="presParOf" srcId="{372C7B29-F62A-4ED0-B312-27B27A0CA564}" destId="{7840B089-7CBB-4489-984A-8097CD97A5AB}" srcOrd="0" destOrd="0" presId="urn:microsoft.com/office/officeart/2005/8/layout/vList2"/>
    <dgm:cxn modelId="{E6419B8C-5B49-47E7-8967-F5D02345D0B4}" type="presParOf" srcId="{372C7B29-F62A-4ED0-B312-27B27A0CA564}" destId="{F8017B07-E1EB-42B2-B3AC-DDEB5C9A61A1}" srcOrd="1" destOrd="0" presId="urn:microsoft.com/office/officeart/2005/8/layout/vList2"/>
    <dgm:cxn modelId="{675C39D8-9D75-4E7E-AB9B-177288C0662D}" type="presParOf" srcId="{372C7B29-F62A-4ED0-B312-27B27A0CA564}" destId="{94542528-26C6-4634-A361-AC66C6C9A9EB}" srcOrd="2" destOrd="0" presId="urn:microsoft.com/office/officeart/2005/8/layout/vList2"/>
    <dgm:cxn modelId="{0F619FA6-0996-434B-AE4B-CCCD44378A25}" type="presParOf" srcId="{372C7B29-F62A-4ED0-B312-27B27A0CA564}" destId="{54E69F4F-1D9B-46DC-90F8-31424031F7E6}" srcOrd="3" destOrd="0" presId="urn:microsoft.com/office/officeart/2005/8/layout/vList2"/>
    <dgm:cxn modelId="{22FCDE61-19E9-48EB-855A-5B9D091FE996}" type="presParOf" srcId="{372C7B29-F62A-4ED0-B312-27B27A0CA564}" destId="{73FFB350-8856-4739-831B-40F7EAFE9D21}" srcOrd="4" destOrd="0" presId="urn:microsoft.com/office/officeart/2005/8/layout/vList2"/>
    <dgm:cxn modelId="{0180291F-373F-4657-B515-5DBC095901D5}" type="presParOf" srcId="{372C7B29-F62A-4ED0-B312-27B27A0CA564}" destId="{4FCDF274-1F21-44B0-AF4A-973486DBEE53}" srcOrd="5" destOrd="0" presId="urn:microsoft.com/office/officeart/2005/8/layout/vList2"/>
    <dgm:cxn modelId="{B693621E-AEF7-40B4-BC15-1C5BFF48D719}" type="presParOf" srcId="{372C7B29-F62A-4ED0-B312-27B27A0CA564}" destId="{A5514636-B52B-44E5-9741-77CEAA20AB8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C677BE-63F7-41BD-88CE-500975A6F16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3094DE9-D8D4-483E-8E6A-B0D567E9E03A}">
      <dgm:prSet/>
      <dgm:spPr/>
      <dgm:t>
        <a:bodyPr/>
        <a:lstStyle/>
        <a:p>
          <a:r>
            <a:rPr lang="en-US"/>
            <a:t>Due by June 30</a:t>
          </a:r>
        </a:p>
      </dgm:t>
    </dgm:pt>
    <dgm:pt modelId="{43AEC794-B1C1-40E5-B558-27CC1941F830}" type="parTrans" cxnId="{99D8BE42-3AE4-4F2C-820B-C2998B3FC579}">
      <dgm:prSet/>
      <dgm:spPr/>
      <dgm:t>
        <a:bodyPr/>
        <a:lstStyle/>
        <a:p>
          <a:endParaRPr lang="en-US"/>
        </a:p>
      </dgm:t>
    </dgm:pt>
    <dgm:pt modelId="{D80E5E1F-A97E-4EA0-88B5-385F76CC0BDF}" type="sibTrans" cxnId="{99D8BE42-3AE4-4F2C-820B-C2998B3FC579}">
      <dgm:prSet/>
      <dgm:spPr/>
      <dgm:t>
        <a:bodyPr/>
        <a:lstStyle/>
        <a:p>
          <a:endParaRPr lang="en-US"/>
        </a:p>
      </dgm:t>
    </dgm:pt>
    <dgm:pt modelId="{0EB1DB05-2DC6-46F0-9A9D-8D578A676883}">
      <dgm:prSet/>
      <dgm:spPr/>
      <dgm:t>
        <a:bodyPr/>
        <a:lstStyle/>
        <a:p>
          <a:r>
            <a:rPr lang="en-US"/>
            <a:t>Do not wait until due date to submit. Errors or incomplete forms can be corrected and resubmitted.</a:t>
          </a:r>
        </a:p>
      </dgm:t>
    </dgm:pt>
    <dgm:pt modelId="{C7B9A4F6-DEAC-40F5-AE43-3B3AC5C906EA}" type="parTrans" cxnId="{7456D918-8E57-4368-B83D-4E005FB1290A}">
      <dgm:prSet/>
      <dgm:spPr/>
      <dgm:t>
        <a:bodyPr/>
        <a:lstStyle/>
        <a:p>
          <a:endParaRPr lang="en-US"/>
        </a:p>
      </dgm:t>
    </dgm:pt>
    <dgm:pt modelId="{2790289F-B38F-4DC3-8A2A-7CE5AC035194}" type="sibTrans" cxnId="{7456D918-8E57-4368-B83D-4E005FB1290A}">
      <dgm:prSet/>
      <dgm:spPr/>
      <dgm:t>
        <a:bodyPr/>
        <a:lstStyle/>
        <a:p>
          <a:endParaRPr lang="en-US"/>
        </a:p>
      </dgm:t>
    </dgm:pt>
    <dgm:pt modelId="{7AAF2466-73D8-4D5A-90D0-B65357548E28}">
      <dgm:prSet/>
      <dgm:spPr/>
      <dgm:t>
        <a:bodyPr/>
        <a:lstStyle/>
        <a:p>
          <a:r>
            <a:rPr lang="en-US" dirty="0"/>
            <a:t>Aim to submit by June 1 or earlier.</a:t>
          </a:r>
        </a:p>
      </dgm:t>
    </dgm:pt>
    <dgm:pt modelId="{BEFA9626-A11B-4936-8705-CFA230F54B91}" type="parTrans" cxnId="{87947D29-40ED-45D2-86CF-4D4DCCAF9458}">
      <dgm:prSet/>
      <dgm:spPr/>
      <dgm:t>
        <a:bodyPr/>
        <a:lstStyle/>
        <a:p>
          <a:endParaRPr lang="en-US"/>
        </a:p>
      </dgm:t>
    </dgm:pt>
    <dgm:pt modelId="{9B041786-D522-4068-8F4F-5C432B49E5ED}" type="sibTrans" cxnId="{87947D29-40ED-45D2-86CF-4D4DCCAF9458}">
      <dgm:prSet/>
      <dgm:spPr/>
      <dgm:t>
        <a:bodyPr/>
        <a:lstStyle/>
        <a:p>
          <a:endParaRPr lang="en-US"/>
        </a:p>
      </dgm:t>
    </dgm:pt>
    <dgm:pt modelId="{02043A05-284B-4FF2-8BB8-32F8F66876B4}">
      <dgm:prSet/>
      <dgm:spPr/>
      <dgm:t>
        <a:bodyPr/>
        <a:lstStyle/>
        <a:p>
          <a:r>
            <a:rPr lang="en-US" dirty="0"/>
            <a:t>Be descriptive and specific.</a:t>
          </a:r>
        </a:p>
      </dgm:t>
    </dgm:pt>
    <dgm:pt modelId="{98EA51BE-C34F-4CB7-8781-5E3759998B0D}" type="parTrans" cxnId="{FDDFFDA4-3D8A-42BA-BF1C-22AF6913199D}">
      <dgm:prSet/>
      <dgm:spPr/>
      <dgm:t>
        <a:bodyPr/>
        <a:lstStyle/>
        <a:p>
          <a:endParaRPr lang="en-US"/>
        </a:p>
      </dgm:t>
    </dgm:pt>
    <dgm:pt modelId="{1DAA3A10-4548-44A0-994B-574856BD56D9}" type="sibTrans" cxnId="{FDDFFDA4-3D8A-42BA-BF1C-22AF6913199D}">
      <dgm:prSet/>
      <dgm:spPr/>
      <dgm:t>
        <a:bodyPr/>
        <a:lstStyle/>
        <a:p>
          <a:endParaRPr lang="en-US"/>
        </a:p>
      </dgm:t>
    </dgm:pt>
    <dgm:pt modelId="{CA85836A-0878-4B04-9282-93D689F7B61D}" type="pres">
      <dgm:prSet presAssocID="{38C677BE-63F7-41BD-88CE-500975A6F16C}" presName="linear" presStyleCnt="0">
        <dgm:presLayoutVars>
          <dgm:animLvl val="lvl"/>
          <dgm:resizeHandles val="exact"/>
        </dgm:presLayoutVars>
      </dgm:prSet>
      <dgm:spPr/>
    </dgm:pt>
    <dgm:pt modelId="{6503E2B2-AE70-4264-AB59-81B5466716B9}" type="pres">
      <dgm:prSet presAssocID="{E3094DE9-D8D4-483E-8E6A-B0D567E9E03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CB7299B-40AE-477E-A528-2217E619DB10}" type="pres">
      <dgm:prSet presAssocID="{D80E5E1F-A97E-4EA0-88B5-385F76CC0BDF}" presName="spacer" presStyleCnt="0"/>
      <dgm:spPr/>
    </dgm:pt>
    <dgm:pt modelId="{D79DA3AD-A0FE-4297-9ACD-58EDF88E98C4}" type="pres">
      <dgm:prSet presAssocID="{0EB1DB05-2DC6-46F0-9A9D-8D578A67688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EEEB4E3-7C70-477C-BE3E-9A4498366EBC}" type="pres">
      <dgm:prSet presAssocID="{2790289F-B38F-4DC3-8A2A-7CE5AC035194}" presName="spacer" presStyleCnt="0"/>
      <dgm:spPr/>
    </dgm:pt>
    <dgm:pt modelId="{891CF6EE-9CC2-4682-BDAA-65B4CA240E60}" type="pres">
      <dgm:prSet presAssocID="{7AAF2466-73D8-4D5A-90D0-B65357548E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9DF65F3-F13B-4DB8-920A-6688ACD982B8}" type="pres">
      <dgm:prSet presAssocID="{9B041786-D522-4068-8F4F-5C432B49E5ED}" presName="spacer" presStyleCnt="0"/>
      <dgm:spPr/>
    </dgm:pt>
    <dgm:pt modelId="{F84EF7BB-9F49-4ED8-B7D4-034F3640D23D}" type="pres">
      <dgm:prSet presAssocID="{02043A05-284B-4FF2-8BB8-32F8F66876B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9DDD318-18A1-45DE-B076-19D618B47979}" type="presOf" srcId="{0EB1DB05-2DC6-46F0-9A9D-8D578A676883}" destId="{D79DA3AD-A0FE-4297-9ACD-58EDF88E98C4}" srcOrd="0" destOrd="0" presId="urn:microsoft.com/office/officeart/2005/8/layout/vList2"/>
    <dgm:cxn modelId="{7456D918-8E57-4368-B83D-4E005FB1290A}" srcId="{38C677BE-63F7-41BD-88CE-500975A6F16C}" destId="{0EB1DB05-2DC6-46F0-9A9D-8D578A676883}" srcOrd="1" destOrd="0" parTransId="{C7B9A4F6-DEAC-40F5-AE43-3B3AC5C906EA}" sibTransId="{2790289F-B38F-4DC3-8A2A-7CE5AC035194}"/>
    <dgm:cxn modelId="{87947D29-40ED-45D2-86CF-4D4DCCAF9458}" srcId="{38C677BE-63F7-41BD-88CE-500975A6F16C}" destId="{7AAF2466-73D8-4D5A-90D0-B65357548E28}" srcOrd="2" destOrd="0" parTransId="{BEFA9626-A11B-4936-8705-CFA230F54B91}" sibTransId="{9B041786-D522-4068-8F4F-5C432B49E5ED}"/>
    <dgm:cxn modelId="{99D8BE42-3AE4-4F2C-820B-C2998B3FC579}" srcId="{38C677BE-63F7-41BD-88CE-500975A6F16C}" destId="{E3094DE9-D8D4-483E-8E6A-B0D567E9E03A}" srcOrd="0" destOrd="0" parTransId="{43AEC794-B1C1-40E5-B558-27CC1941F830}" sibTransId="{D80E5E1F-A97E-4EA0-88B5-385F76CC0BDF}"/>
    <dgm:cxn modelId="{AD712D66-1DCA-4C96-B410-980CBB6948B7}" type="presOf" srcId="{7AAF2466-73D8-4D5A-90D0-B65357548E28}" destId="{891CF6EE-9CC2-4682-BDAA-65B4CA240E60}" srcOrd="0" destOrd="0" presId="urn:microsoft.com/office/officeart/2005/8/layout/vList2"/>
    <dgm:cxn modelId="{C5A04C83-3E8D-4DAA-ADC6-31EFD0865AD9}" type="presOf" srcId="{E3094DE9-D8D4-483E-8E6A-B0D567E9E03A}" destId="{6503E2B2-AE70-4264-AB59-81B5466716B9}" srcOrd="0" destOrd="0" presId="urn:microsoft.com/office/officeart/2005/8/layout/vList2"/>
    <dgm:cxn modelId="{126D1F96-87E0-4C09-A9B7-A783A82ABC5F}" type="presOf" srcId="{38C677BE-63F7-41BD-88CE-500975A6F16C}" destId="{CA85836A-0878-4B04-9282-93D689F7B61D}" srcOrd="0" destOrd="0" presId="urn:microsoft.com/office/officeart/2005/8/layout/vList2"/>
    <dgm:cxn modelId="{FDDFFDA4-3D8A-42BA-BF1C-22AF6913199D}" srcId="{38C677BE-63F7-41BD-88CE-500975A6F16C}" destId="{02043A05-284B-4FF2-8BB8-32F8F66876B4}" srcOrd="3" destOrd="0" parTransId="{98EA51BE-C34F-4CB7-8781-5E3759998B0D}" sibTransId="{1DAA3A10-4548-44A0-994B-574856BD56D9}"/>
    <dgm:cxn modelId="{5E8C7BDA-FE17-464D-9F66-46F53E2D3BF6}" type="presOf" srcId="{02043A05-284B-4FF2-8BB8-32F8F66876B4}" destId="{F84EF7BB-9F49-4ED8-B7D4-034F3640D23D}" srcOrd="0" destOrd="0" presId="urn:microsoft.com/office/officeart/2005/8/layout/vList2"/>
    <dgm:cxn modelId="{7AEFFD0D-1C77-454C-A251-6C027DA8ED88}" type="presParOf" srcId="{CA85836A-0878-4B04-9282-93D689F7B61D}" destId="{6503E2B2-AE70-4264-AB59-81B5466716B9}" srcOrd="0" destOrd="0" presId="urn:microsoft.com/office/officeart/2005/8/layout/vList2"/>
    <dgm:cxn modelId="{5FC3CB6A-EC24-4DBA-8A31-09235C4A6D05}" type="presParOf" srcId="{CA85836A-0878-4B04-9282-93D689F7B61D}" destId="{4CB7299B-40AE-477E-A528-2217E619DB10}" srcOrd="1" destOrd="0" presId="urn:microsoft.com/office/officeart/2005/8/layout/vList2"/>
    <dgm:cxn modelId="{627CF115-7C9D-4D32-B1CD-F633467F7CE1}" type="presParOf" srcId="{CA85836A-0878-4B04-9282-93D689F7B61D}" destId="{D79DA3AD-A0FE-4297-9ACD-58EDF88E98C4}" srcOrd="2" destOrd="0" presId="urn:microsoft.com/office/officeart/2005/8/layout/vList2"/>
    <dgm:cxn modelId="{83E4995F-DAFC-4AA9-8637-1925CA60C0D3}" type="presParOf" srcId="{CA85836A-0878-4B04-9282-93D689F7B61D}" destId="{6EEEB4E3-7C70-477C-BE3E-9A4498366EBC}" srcOrd="3" destOrd="0" presId="urn:microsoft.com/office/officeart/2005/8/layout/vList2"/>
    <dgm:cxn modelId="{1BB61FED-21C1-4B1F-95E1-5D9AE4B1A40C}" type="presParOf" srcId="{CA85836A-0878-4B04-9282-93D689F7B61D}" destId="{891CF6EE-9CC2-4682-BDAA-65B4CA240E60}" srcOrd="4" destOrd="0" presId="urn:microsoft.com/office/officeart/2005/8/layout/vList2"/>
    <dgm:cxn modelId="{49A389C3-D452-4638-8078-6FE2F0F1B8C9}" type="presParOf" srcId="{CA85836A-0878-4B04-9282-93D689F7B61D}" destId="{69DF65F3-F13B-4DB8-920A-6688ACD982B8}" srcOrd="5" destOrd="0" presId="urn:microsoft.com/office/officeart/2005/8/layout/vList2"/>
    <dgm:cxn modelId="{BFAD96E7-2C4C-47E5-823D-384F36B3A6FE}" type="presParOf" srcId="{CA85836A-0878-4B04-9282-93D689F7B61D}" destId="{F84EF7BB-9F49-4ED8-B7D4-034F3640D23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2C77C9-72D7-47D9-B15E-DECC07D51D4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4175A63-8B03-43B0-A90F-B63E5FC6A218}">
      <dgm:prSet/>
      <dgm:spPr/>
      <dgm:t>
        <a:bodyPr/>
        <a:lstStyle/>
        <a:p>
          <a:r>
            <a:rPr lang="en-US"/>
            <a:t>Submitted by </a:t>
          </a:r>
          <a:r>
            <a:rPr lang="en-US" u="sng"/>
            <a:t>Council</a:t>
          </a:r>
          <a:r>
            <a:rPr lang="en-US"/>
            <a:t> within 7 days of Fraternal Benefit Event (FBE).</a:t>
          </a:r>
        </a:p>
      </dgm:t>
    </dgm:pt>
    <dgm:pt modelId="{69051D11-D385-4DBE-BF07-80561121EA6A}" type="parTrans" cxnId="{C1946729-C750-4A10-A533-11EDC3418085}">
      <dgm:prSet/>
      <dgm:spPr/>
      <dgm:t>
        <a:bodyPr/>
        <a:lstStyle/>
        <a:p>
          <a:endParaRPr lang="en-US"/>
        </a:p>
      </dgm:t>
    </dgm:pt>
    <dgm:pt modelId="{CAFE5C51-92E4-42E4-858A-CB76E2C52B4E}" type="sibTrans" cxnId="{C1946729-C750-4A10-A533-11EDC3418085}">
      <dgm:prSet/>
      <dgm:spPr/>
      <dgm:t>
        <a:bodyPr/>
        <a:lstStyle/>
        <a:p>
          <a:endParaRPr lang="en-US"/>
        </a:p>
      </dgm:t>
    </dgm:pt>
    <dgm:pt modelId="{BB045E8E-12F0-43A5-9664-C67915721955}">
      <dgm:prSet/>
      <dgm:spPr/>
      <dgm:t>
        <a:bodyPr/>
        <a:lstStyle/>
        <a:p>
          <a:r>
            <a:rPr lang="en-US"/>
            <a:t>Total of 10 attendees with roster of 99 or fewer.</a:t>
          </a:r>
        </a:p>
      </dgm:t>
    </dgm:pt>
    <dgm:pt modelId="{196CA17A-5E22-4701-88B9-9D85E5E417A3}" type="parTrans" cxnId="{EBDD7588-0FDD-4168-B752-F7E56AAD6868}">
      <dgm:prSet/>
      <dgm:spPr/>
      <dgm:t>
        <a:bodyPr/>
        <a:lstStyle/>
        <a:p>
          <a:endParaRPr lang="en-US"/>
        </a:p>
      </dgm:t>
    </dgm:pt>
    <dgm:pt modelId="{BFE865BB-C3D2-4549-9C99-9FADD17C0D3B}" type="sibTrans" cxnId="{EBDD7588-0FDD-4168-B752-F7E56AAD6868}">
      <dgm:prSet/>
      <dgm:spPr/>
      <dgm:t>
        <a:bodyPr/>
        <a:lstStyle/>
        <a:p>
          <a:endParaRPr lang="en-US"/>
        </a:p>
      </dgm:t>
    </dgm:pt>
    <dgm:pt modelId="{82EEF5C4-0098-4167-9B18-E137BA1A46F5}">
      <dgm:prSet/>
      <dgm:spPr/>
      <dgm:t>
        <a:bodyPr/>
        <a:lstStyle/>
        <a:p>
          <a:r>
            <a:rPr lang="en-US"/>
            <a:t>Total of 14 attendees with roster of 100 or more.</a:t>
          </a:r>
        </a:p>
      </dgm:t>
    </dgm:pt>
    <dgm:pt modelId="{EF532589-B8E6-4F8C-819C-D2F99A960224}" type="parTrans" cxnId="{CBC37493-568A-4361-BDA5-177EB9B42037}">
      <dgm:prSet/>
      <dgm:spPr/>
      <dgm:t>
        <a:bodyPr/>
        <a:lstStyle/>
        <a:p>
          <a:endParaRPr lang="en-US"/>
        </a:p>
      </dgm:t>
    </dgm:pt>
    <dgm:pt modelId="{05E3E2B6-C962-4062-BB1A-A5E99A6EE1D3}" type="sibTrans" cxnId="{CBC37493-568A-4361-BDA5-177EB9B42037}">
      <dgm:prSet/>
      <dgm:spPr/>
      <dgm:t>
        <a:bodyPr/>
        <a:lstStyle/>
        <a:p>
          <a:endParaRPr lang="en-US"/>
        </a:p>
      </dgm:t>
    </dgm:pt>
    <dgm:pt modelId="{C0BFEE85-AF65-485B-AC3F-945078012F8C}" type="pres">
      <dgm:prSet presAssocID="{E42C77C9-72D7-47D9-B15E-DECC07D51D44}" presName="linear" presStyleCnt="0">
        <dgm:presLayoutVars>
          <dgm:animLvl val="lvl"/>
          <dgm:resizeHandles val="exact"/>
        </dgm:presLayoutVars>
      </dgm:prSet>
      <dgm:spPr/>
    </dgm:pt>
    <dgm:pt modelId="{0DB7D065-731F-410E-BDB3-493715540088}" type="pres">
      <dgm:prSet presAssocID="{44175A63-8B03-43B0-A90F-B63E5FC6A21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09E858C-C063-4845-B22E-72F90E8ACD42}" type="pres">
      <dgm:prSet presAssocID="{CAFE5C51-92E4-42E4-858A-CB76E2C52B4E}" presName="spacer" presStyleCnt="0"/>
      <dgm:spPr/>
    </dgm:pt>
    <dgm:pt modelId="{5BF727F1-7131-4FDF-A7AF-14A3D2516B69}" type="pres">
      <dgm:prSet presAssocID="{BB045E8E-12F0-43A5-9664-C6791572195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95CBD1-8E91-424D-B642-E2B0140A1ADD}" type="pres">
      <dgm:prSet presAssocID="{BFE865BB-C3D2-4549-9C99-9FADD17C0D3B}" presName="spacer" presStyleCnt="0"/>
      <dgm:spPr/>
    </dgm:pt>
    <dgm:pt modelId="{B948B6BC-F08E-495A-BC56-BB292C76C8D1}" type="pres">
      <dgm:prSet presAssocID="{82EEF5C4-0098-4167-9B18-E137BA1A46F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946729-C750-4A10-A533-11EDC3418085}" srcId="{E42C77C9-72D7-47D9-B15E-DECC07D51D44}" destId="{44175A63-8B03-43B0-A90F-B63E5FC6A218}" srcOrd="0" destOrd="0" parTransId="{69051D11-D385-4DBE-BF07-80561121EA6A}" sibTransId="{CAFE5C51-92E4-42E4-858A-CB76E2C52B4E}"/>
    <dgm:cxn modelId="{A5D9DA77-3D7F-4C99-92FE-0BCA5765762A}" type="presOf" srcId="{44175A63-8B03-43B0-A90F-B63E5FC6A218}" destId="{0DB7D065-731F-410E-BDB3-493715540088}" srcOrd="0" destOrd="0" presId="urn:microsoft.com/office/officeart/2005/8/layout/vList2"/>
    <dgm:cxn modelId="{E4802B80-C587-45E8-8A66-2AE0AA4ADA38}" type="presOf" srcId="{BB045E8E-12F0-43A5-9664-C67915721955}" destId="{5BF727F1-7131-4FDF-A7AF-14A3D2516B69}" srcOrd="0" destOrd="0" presId="urn:microsoft.com/office/officeart/2005/8/layout/vList2"/>
    <dgm:cxn modelId="{EBDD7588-0FDD-4168-B752-F7E56AAD6868}" srcId="{E42C77C9-72D7-47D9-B15E-DECC07D51D44}" destId="{BB045E8E-12F0-43A5-9664-C67915721955}" srcOrd="1" destOrd="0" parTransId="{196CA17A-5E22-4701-88B9-9D85E5E417A3}" sibTransId="{BFE865BB-C3D2-4549-9C99-9FADD17C0D3B}"/>
    <dgm:cxn modelId="{CBC37493-568A-4361-BDA5-177EB9B42037}" srcId="{E42C77C9-72D7-47D9-B15E-DECC07D51D44}" destId="{82EEF5C4-0098-4167-9B18-E137BA1A46F5}" srcOrd="2" destOrd="0" parTransId="{EF532589-B8E6-4F8C-819C-D2F99A960224}" sibTransId="{05E3E2B6-C962-4062-BB1A-A5E99A6EE1D3}"/>
    <dgm:cxn modelId="{E2C841AB-82A4-4044-BFFF-19E23416B5E3}" type="presOf" srcId="{82EEF5C4-0098-4167-9B18-E137BA1A46F5}" destId="{B948B6BC-F08E-495A-BC56-BB292C76C8D1}" srcOrd="0" destOrd="0" presId="urn:microsoft.com/office/officeart/2005/8/layout/vList2"/>
    <dgm:cxn modelId="{26AAE0C9-4EC6-4CAE-B296-31004ED785B5}" type="presOf" srcId="{E42C77C9-72D7-47D9-B15E-DECC07D51D44}" destId="{C0BFEE85-AF65-485B-AC3F-945078012F8C}" srcOrd="0" destOrd="0" presId="urn:microsoft.com/office/officeart/2005/8/layout/vList2"/>
    <dgm:cxn modelId="{06F2D9E1-17C7-4931-A35B-1845C1F01C74}" type="presParOf" srcId="{C0BFEE85-AF65-485B-AC3F-945078012F8C}" destId="{0DB7D065-731F-410E-BDB3-493715540088}" srcOrd="0" destOrd="0" presId="urn:microsoft.com/office/officeart/2005/8/layout/vList2"/>
    <dgm:cxn modelId="{6E17B16B-04F8-465A-9785-E706E90F357D}" type="presParOf" srcId="{C0BFEE85-AF65-485B-AC3F-945078012F8C}" destId="{109E858C-C063-4845-B22E-72F90E8ACD42}" srcOrd="1" destOrd="0" presId="urn:microsoft.com/office/officeart/2005/8/layout/vList2"/>
    <dgm:cxn modelId="{C9B8D6FA-5CF3-4681-98BF-AB43DD965318}" type="presParOf" srcId="{C0BFEE85-AF65-485B-AC3F-945078012F8C}" destId="{5BF727F1-7131-4FDF-A7AF-14A3D2516B69}" srcOrd="2" destOrd="0" presId="urn:microsoft.com/office/officeart/2005/8/layout/vList2"/>
    <dgm:cxn modelId="{FFFAC259-60B5-4DB1-9B84-2534D0B84CAC}" type="presParOf" srcId="{C0BFEE85-AF65-485B-AC3F-945078012F8C}" destId="{DA95CBD1-8E91-424D-B642-E2B0140A1ADD}" srcOrd="3" destOrd="0" presId="urn:microsoft.com/office/officeart/2005/8/layout/vList2"/>
    <dgm:cxn modelId="{A5034EB9-1889-4524-A038-80A00A59CF1C}" type="presParOf" srcId="{C0BFEE85-AF65-485B-AC3F-945078012F8C}" destId="{B948B6BC-F08E-495A-BC56-BB292C76C8D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12FF48-131A-47E7-AC36-0BDF9E4B4BEA}" type="doc">
      <dgm:prSet loTypeId="urn:microsoft.com/office/officeart/2005/8/layout/hierarchy1" loCatId="hierarchy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D5EA5FC-4742-47C5-A0BF-D71EB8DE5215}">
      <dgm:prSet/>
      <dgm:spPr/>
      <dgm:t>
        <a:bodyPr/>
        <a:lstStyle/>
        <a:p>
          <a:r>
            <a:rPr lang="en-US" dirty="0"/>
            <a:t>Council must earn Father McGivney (Membership), Founder’s (Insurance/Fraternal Benefit), and Columbian (Program) Awards.</a:t>
          </a:r>
        </a:p>
      </dgm:t>
    </dgm:pt>
    <dgm:pt modelId="{7E970D7B-20F1-4FA6-AF53-2062235FFC00}" type="parTrans" cxnId="{5C8AAA5A-5A4C-4526-A7AB-1CFD8EA8B0BB}">
      <dgm:prSet/>
      <dgm:spPr/>
      <dgm:t>
        <a:bodyPr/>
        <a:lstStyle/>
        <a:p>
          <a:endParaRPr lang="en-US"/>
        </a:p>
      </dgm:t>
    </dgm:pt>
    <dgm:pt modelId="{10D5C2B0-BF52-405A-9E99-CDCE9717D150}" type="sibTrans" cxnId="{5C8AAA5A-5A4C-4526-A7AB-1CFD8EA8B0BB}">
      <dgm:prSet/>
      <dgm:spPr/>
      <dgm:t>
        <a:bodyPr/>
        <a:lstStyle/>
        <a:p>
          <a:endParaRPr lang="en-US"/>
        </a:p>
      </dgm:t>
    </dgm:pt>
    <dgm:pt modelId="{95B5C185-EA3A-462B-888A-DA83989CF3D8}">
      <dgm:prSet/>
      <dgm:spPr/>
      <dgm:t>
        <a:bodyPr/>
        <a:lstStyle/>
        <a:p>
          <a:r>
            <a:rPr lang="en-US" dirty="0"/>
            <a:t>Must also submit the Annual Survey of Fraternal Activities (1728), Report of Officers (185), and Service Program Personnel Report (365).</a:t>
          </a:r>
        </a:p>
      </dgm:t>
    </dgm:pt>
    <dgm:pt modelId="{758102FE-3C36-450F-92B1-153D99719773}" type="parTrans" cxnId="{1A533C1A-8777-4A6E-86F8-4015F734AF04}">
      <dgm:prSet/>
      <dgm:spPr/>
      <dgm:t>
        <a:bodyPr/>
        <a:lstStyle/>
        <a:p>
          <a:endParaRPr lang="en-US"/>
        </a:p>
      </dgm:t>
    </dgm:pt>
    <dgm:pt modelId="{3303C01B-67E9-48F9-BA0B-97F592166068}" type="sibTrans" cxnId="{1A533C1A-8777-4A6E-86F8-4015F734AF04}">
      <dgm:prSet/>
      <dgm:spPr/>
      <dgm:t>
        <a:bodyPr/>
        <a:lstStyle/>
        <a:p>
          <a:endParaRPr lang="en-US"/>
        </a:p>
      </dgm:t>
    </dgm:pt>
    <dgm:pt modelId="{F4722C1E-F377-4132-9666-A614C73411C2}">
      <dgm:prSet/>
      <dgm:spPr/>
      <dgm:t>
        <a:bodyPr/>
        <a:lstStyle/>
        <a:p>
          <a:r>
            <a:rPr lang="en-US" dirty="0"/>
            <a:t>Must be Safe Environment compliant.</a:t>
          </a:r>
        </a:p>
      </dgm:t>
    </dgm:pt>
    <dgm:pt modelId="{ECB678E2-B51A-419C-BAD5-88568D3F34B2}" type="parTrans" cxnId="{6747D426-0EBA-497B-A932-E883EBE3CB4E}">
      <dgm:prSet/>
      <dgm:spPr/>
      <dgm:t>
        <a:bodyPr/>
        <a:lstStyle/>
        <a:p>
          <a:endParaRPr lang="en-US"/>
        </a:p>
      </dgm:t>
    </dgm:pt>
    <dgm:pt modelId="{2C66088C-F10A-4B27-8A3C-239C4D6E573F}" type="sibTrans" cxnId="{6747D426-0EBA-497B-A932-E883EBE3CB4E}">
      <dgm:prSet/>
      <dgm:spPr/>
      <dgm:t>
        <a:bodyPr/>
        <a:lstStyle/>
        <a:p>
          <a:endParaRPr lang="en-US"/>
        </a:p>
      </dgm:t>
    </dgm:pt>
    <dgm:pt modelId="{D0B56377-6A07-4474-B012-E2DACAE2901D}" type="pres">
      <dgm:prSet presAssocID="{2812FF48-131A-47E7-AC36-0BDF9E4B4B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8254FA-56B5-40C4-8666-8DAB7486A364}" type="pres">
      <dgm:prSet presAssocID="{AD5EA5FC-4742-47C5-A0BF-D71EB8DE5215}" presName="hierRoot1" presStyleCnt="0"/>
      <dgm:spPr/>
    </dgm:pt>
    <dgm:pt modelId="{E3183961-72BD-4891-B55B-5C3732D06209}" type="pres">
      <dgm:prSet presAssocID="{AD5EA5FC-4742-47C5-A0BF-D71EB8DE5215}" presName="composite" presStyleCnt="0"/>
      <dgm:spPr/>
    </dgm:pt>
    <dgm:pt modelId="{CE423AE0-7F8B-4ABF-831F-9E5228805CA8}" type="pres">
      <dgm:prSet presAssocID="{AD5EA5FC-4742-47C5-A0BF-D71EB8DE5215}" presName="background" presStyleLbl="node0" presStyleIdx="0" presStyleCnt="3"/>
      <dgm:spPr/>
    </dgm:pt>
    <dgm:pt modelId="{80A17ECF-4B01-4AA8-AC65-7FCEA2F77A86}" type="pres">
      <dgm:prSet presAssocID="{AD5EA5FC-4742-47C5-A0BF-D71EB8DE5215}" presName="text" presStyleLbl="fgAcc0" presStyleIdx="0" presStyleCnt="3">
        <dgm:presLayoutVars>
          <dgm:chPref val="3"/>
        </dgm:presLayoutVars>
      </dgm:prSet>
      <dgm:spPr/>
    </dgm:pt>
    <dgm:pt modelId="{42FFCCDD-7516-42F7-A353-1F36F6B1AD82}" type="pres">
      <dgm:prSet presAssocID="{AD5EA5FC-4742-47C5-A0BF-D71EB8DE5215}" presName="hierChild2" presStyleCnt="0"/>
      <dgm:spPr/>
    </dgm:pt>
    <dgm:pt modelId="{CA231C45-9F6B-41F0-B4AB-A9D3E9EB63E2}" type="pres">
      <dgm:prSet presAssocID="{95B5C185-EA3A-462B-888A-DA83989CF3D8}" presName="hierRoot1" presStyleCnt="0"/>
      <dgm:spPr/>
    </dgm:pt>
    <dgm:pt modelId="{DC798090-A095-472E-951B-F73452CF2C06}" type="pres">
      <dgm:prSet presAssocID="{95B5C185-EA3A-462B-888A-DA83989CF3D8}" presName="composite" presStyleCnt="0"/>
      <dgm:spPr/>
    </dgm:pt>
    <dgm:pt modelId="{A731808F-1A1E-419F-BF4B-B5CF188D8DE2}" type="pres">
      <dgm:prSet presAssocID="{95B5C185-EA3A-462B-888A-DA83989CF3D8}" presName="background" presStyleLbl="node0" presStyleIdx="1" presStyleCnt="3"/>
      <dgm:spPr/>
    </dgm:pt>
    <dgm:pt modelId="{26283E26-2A79-4752-A392-88856E25516F}" type="pres">
      <dgm:prSet presAssocID="{95B5C185-EA3A-462B-888A-DA83989CF3D8}" presName="text" presStyleLbl="fgAcc0" presStyleIdx="1" presStyleCnt="3">
        <dgm:presLayoutVars>
          <dgm:chPref val="3"/>
        </dgm:presLayoutVars>
      </dgm:prSet>
      <dgm:spPr/>
    </dgm:pt>
    <dgm:pt modelId="{7C81A157-6965-45C3-ABF2-C17088765008}" type="pres">
      <dgm:prSet presAssocID="{95B5C185-EA3A-462B-888A-DA83989CF3D8}" presName="hierChild2" presStyleCnt="0"/>
      <dgm:spPr/>
    </dgm:pt>
    <dgm:pt modelId="{D8041381-5A5E-47CA-BC6E-86FB9C30CBEB}" type="pres">
      <dgm:prSet presAssocID="{F4722C1E-F377-4132-9666-A614C73411C2}" presName="hierRoot1" presStyleCnt="0"/>
      <dgm:spPr/>
    </dgm:pt>
    <dgm:pt modelId="{9D070978-6346-4F1B-AFC9-5956B4AEC262}" type="pres">
      <dgm:prSet presAssocID="{F4722C1E-F377-4132-9666-A614C73411C2}" presName="composite" presStyleCnt="0"/>
      <dgm:spPr/>
    </dgm:pt>
    <dgm:pt modelId="{850196F0-8927-45F2-A2E4-A5B003EE0465}" type="pres">
      <dgm:prSet presAssocID="{F4722C1E-F377-4132-9666-A614C73411C2}" presName="background" presStyleLbl="node0" presStyleIdx="2" presStyleCnt="3"/>
      <dgm:spPr/>
    </dgm:pt>
    <dgm:pt modelId="{8EEF17BE-788F-496D-B6D9-419E37399060}" type="pres">
      <dgm:prSet presAssocID="{F4722C1E-F377-4132-9666-A614C73411C2}" presName="text" presStyleLbl="fgAcc0" presStyleIdx="2" presStyleCnt="3">
        <dgm:presLayoutVars>
          <dgm:chPref val="3"/>
        </dgm:presLayoutVars>
      </dgm:prSet>
      <dgm:spPr/>
    </dgm:pt>
    <dgm:pt modelId="{E87DD252-DA21-42BB-B342-FA2B4CE03425}" type="pres">
      <dgm:prSet presAssocID="{F4722C1E-F377-4132-9666-A614C73411C2}" presName="hierChild2" presStyleCnt="0"/>
      <dgm:spPr/>
    </dgm:pt>
  </dgm:ptLst>
  <dgm:cxnLst>
    <dgm:cxn modelId="{1A533C1A-8777-4A6E-86F8-4015F734AF04}" srcId="{2812FF48-131A-47E7-AC36-0BDF9E4B4BEA}" destId="{95B5C185-EA3A-462B-888A-DA83989CF3D8}" srcOrd="1" destOrd="0" parTransId="{758102FE-3C36-450F-92B1-153D99719773}" sibTransId="{3303C01B-67E9-48F9-BA0B-97F592166068}"/>
    <dgm:cxn modelId="{6747D426-0EBA-497B-A932-E883EBE3CB4E}" srcId="{2812FF48-131A-47E7-AC36-0BDF9E4B4BEA}" destId="{F4722C1E-F377-4132-9666-A614C73411C2}" srcOrd="2" destOrd="0" parTransId="{ECB678E2-B51A-419C-BAD5-88568D3F34B2}" sibTransId="{2C66088C-F10A-4B27-8A3C-239C4D6E573F}"/>
    <dgm:cxn modelId="{5C8AAA5A-5A4C-4526-A7AB-1CFD8EA8B0BB}" srcId="{2812FF48-131A-47E7-AC36-0BDF9E4B4BEA}" destId="{AD5EA5FC-4742-47C5-A0BF-D71EB8DE5215}" srcOrd="0" destOrd="0" parTransId="{7E970D7B-20F1-4FA6-AF53-2062235FFC00}" sibTransId="{10D5C2B0-BF52-405A-9E99-CDCE9717D150}"/>
    <dgm:cxn modelId="{9FD33B7E-04A6-4DE5-9A1F-7D64A0C37A9D}" type="presOf" srcId="{AD5EA5FC-4742-47C5-A0BF-D71EB8DE5215}" destId="{80A17ECF-4B01-4AA8-AC65-7FCEA2F77A86}" srcOrd="0" destOrd="0" presId="urn:microsoft.com/office/officeart/2005/8/layout/hierarchy1"/>
    <dgm:cxn modelId="{3F5D9D9C-A9A0-4205-BA6C-D62FAEDF88A8}" type="presOf" srcId="{95B5C185-EA3A-462B-888A-DA83989CF3D8}" destId="{26283E26-2A79-4752-A392-88856E25516F}" srcOrd="0" destOrd="0" presId="urn:microsoft.com/office/officeart/2005/8/layout/hierarchy1"/>
    <dgm:cxn modelId="{42F765BA-D6FE-495D-B90B-0672CC323B21}" type="presOf" srcId="{2812FF48-131A-47E7-AC36-0BDF9E4B4BEA}" destId="{D0B56377-6A07-4474-B012-E2DACAE2901D}" srcOrd="0" destOrd="0" presId="urn:microsoft.com/office/officeart/2005/8/layout/hierarchy1"/>
    <dgm:cxn modelId="{F3ECECD1-A761-4651-B09F-5A506DC1E3B7}" type="presOf" srcId="{F4722C1E-F377-4132-9666-A614C73411C2}" destId="{8EEF17BE-788F-496D-B6D9-419E37399060}" srcOrd="0" destOrd="0" presId="urn:microsoft.com/office/officeart/2005/8/layout/hierarchy1"/>
    <dgm:cxn modelId="{65777538-2DA1-4157-A7D7-4226A9628A9C}" type="presParOf" srcId="{D0B56377-6A07-4474-B012-E2DACAE2901D}" destId="{248254FA-56B5-40C4-8666-8DAB7486A364}" srcOrd="0" destOrd="0" presId="urn:microsoft.com/office/officeart/2005/8/layout/hierarchy1"/>
    <dgm:cxn modelId="{AD0D949F-8396-4ED8-AAD9-1ED0F815D408}" type="presParOf" srcId="{248254FA-56B5-40C4-8666-8DAB7486A364}" destId="{E3183961-72BD-4891-B55B-5C3732D06209}" srcOrd="0" destOrd="0" presId="urn:microsoft.com/office/officeart/2005/8/layout/hierarchy1"/>
    <dgm:cxn modelId="{E7176666-F420-4E96-957B-C000EB513386}" type="presParOf" srcId="{E3183961-72BD-4891-B55B-5C3732D06209}" destId="{CE423AE0-7F8B-4ABF-831F-9E5228805CA8}" srcOrd="0" destOrd="0" presId="urn:microsoft.com/office/officeart/2005/8/layout/hierarchy1"/>
    <dgm:cxn modelId="{1F5B6EAF-81A7-4452-8B8E-28C4D755CEE4}" type="presParOf" srcId="{E3183961-72BD-4891-B55B-5C3732D06209}" destId="{80A17ECF-4B01-4AA8-AC65-7FCEA2F77A86}" srcOrd="1" destOrd="0" presId="urn:microsoft.com/office/officeart/2005/8/layout/hierarchy1"/>
    <dgm:cxn modelId="{0F48ABDD-B928-40CF-9261-9AFA8CE1B710}" type="presParOf" srcId="{248254FA-56B5-40C4-8666-8DAB7486A364}" destId="{42FFCCDD-7516-42F7-A353-1F36F6B1AD82}" srcOrd="1" destOrd="0" presId="urn:microsoft.com/office/officeart/2005/8/layout/hierarchy1"/>
    <dgm:cxn modelId="{FBC0BE30-95C7-476B-A7FE-FF25DAA212E2}" type="presParOf" srcId="{D0B56377-6A07-4474-B012-E2DACAE2901D}" destId="{CA231C45-9F6B-41F0-B4AB-A9D3E9EB63E2}" srcOrd="1" destOrd="0" presId="urn:microsoft.com/office/officeart/2005/8/layout/hierarchy1"/>
    <dgm:cxn modelId="{944165EE-C2EC-4E41-BC42-D4616088614D}" type="presParOf" srcId="{CA231C45-9F6B-41F0-B4AB-A9D3E9EB63E2}" destId="{DC798090-A095-472E-951B-F73452CF2C06}" srcOrd="0" destOrd="0" presId="urn:microsoft.com/office/officeart/2005/8/layout/hierarchy1"/>
    <dgm:cxn modelId="{A5528A50-6006-4620-9EB4-7B5E77DA9498}" type="presParOf" srcId="{DC798090-A095-472E-951B-F73452CF2C06}" destId="{A731808F-1A1E-419F-BF4B-B5CF188D8DE2}" srcOrd="0" destOrd="0" presId="urn:microsoft.com/office/officeart/2005/8/layout/hierarchy1"/>
    <dgm:cxn modelId="{EE0F78EA-C900-458C-9248-9C0A3D6820DF}" type="presParOf" srcId="{DC798090-A095-472E-951B-F73452CF2C06}" destId="{26283E26-2A79-4752-A392-88856E25516F}" srcOrd="1" destOrd="0" presId="urn:microsoft.com/office/officeart/2005/8/layout/hierarchy1"/>
    <dgm:cxn modelId="{B8E7024D-FA7A-4691-B3A0-D188DC73FF5F}" type="presParOf" srcId="{CA231C45-9F6B-41F0-B4AB-A9D3E9EB63E2}" destId="{7C81A157-6965-45C3-ABF2-C17088765008}" srcOrd="1" destOrd="0" presId="urn:microsoft.com/office/officeart/2005/8/layout/hierarchy1"/>
    <dgm:cxn modelId="{619BDCB0-C156-43A5-A5BB-E4BB7C74E806}" type="presParOf" srcId="{D0B56377-6A07-4474-B012-E2DACAE2901D}" destId="{D8041381-5A5E-47CA-BC6E-86FB9C30CBEB}" srcOrd="2" destOrd="0" presId="urn:microsoft.com/office/officeart/2005/8/layout/hierarchy1"/>
    <dgm:cxn modelId="{2FBC60FB-DDF5-48B5-9B92-7378FB0768EA}" type="presParOf" srcId="{D8041381-5A5E-47CA-BC6E-86FB9C30CBEB}" destId="{9D070978-6346-4F1B-AFC9-5956B4AEC262}" srcOrd="0" destOrd="0" presId="urn:microsoft.com/office/officeart/2005/8/layout/hierarchy1"/>
    <dgm:cxn modelId="{FD3A7F8A-DB6C-4013-9106-D6E01108CDC5}" type="presParOf" srcId="{9D070978-6346-4F1B-AFC9-5956B4AEC262}" destId="{850196F0-8927-45F2-A2E4-A5B003EE0465}" srcOrd="0" destOrd="0" presId="urn:microsoft.com/office/officeart/2005/8/layout/hierarchy1"/>
    <dgm:cxn modelId="{72DD6452-3BAA-411F-B6FD-BD91E6867675}" type="presParOf" srcId="{9D070978-6346-4F1B-AFC9-5956B4AEC262}" destId="{8EEF17BE-788F-496D-B6D9-419E37399060}" srcOrd="1" destOrd="0" presId="urn:microsoft.com/office/officeart/2005/8/layout/hierarchy1"/>
    <dgm:cxn modelId="{C002EC2B-0A18-4B14-AF0E-D0CC1FC838D8}" type="presParOf" srcId="{D8041381-5A5E-47CA-BC6E-86FB9C30CBEB}" destId="{E87DD252-DA21-42BB-B342-FA2B4CE034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315D3C-71EA-4FC2-A859-DCEC4773B17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3A9C310-693B-434B-B367-7D19F93CEE3F}">
      <dgm:prSet/>
      <dgm:spPr/>
      <dgm:t>
        <a:bodyPr/>
        <a:lstStyle/>
        <a:p>
          <a:r>
            <a:rPr lang="en-US" dirty="0"/>
            <a:t>The Knights of Columbus has a zero-tolerance policy with respect to abuse</a:t>
          </a:r>
        </a:p>
      </dgm:t>
    </dgm:pt>
    <dgm:pt modelId="{E4CFC16C-37A4-4665-BCC1-524976611105}" type="parTrans" cxnId="{C3C901D1-0312-47E6-8104-BDC8A4F3CF4C}">
      <dgm:prSet/>
      <dgm:spPr/>
      <dgm:t>
        <a:bodyPr/>
        <a:lstStyle/>
        <a:p>
          <a:endParaRPr lang="en-US"/>
        </a:p>
      </dgm:t>
    </dgm:pt>
    <dgm:pt modelId="{86217B0B-75F5-48E9-9C94-0DF75B4EDB36}" type="sibTrans" cxnId="{C3C901D1-0312-47E6-8104-BDC8A4F3CF4C}">
      <dgm:prSet/>
      <dgm:spPr/>
      <dgm:t>
        <a:bodyPr/>
        <a:lstStyle/>
        <a:p>
          <a:endParaRPr lang="en-US"/>
        </a:p>
      </dgm:t>
    </dgm:pt>
    <dgm:pt modelId="{5779B33A-B940-4BB2-8196-B17483C419B5}">
      <dgm:prSet/>
      <dgm:spPr/>
      <dgm:t>
        <a:bodyPr/>
        <a:lstStyle/>
        <a:p>
          <a:r>
            <a:rPr lang="en-US"/>
            <a:t>“Protecting our children is the sacred duty of every Knight.”-Supreme Knight Patrick Kelly.</a:t>
          </a:r>
        </a:p>
      </dgm:t>
    </dgm:pt>
    <dgm:pt modelId="{6D1271C8-4802-475E-A9E2-29379208B14C}" type="parTrans" cxnId="{8C4B772B-0CA7-4C63-A6FF-5EB9DBB56344}">
      <dgm:prSet/>
      <dgm:spPr/>
      <dgm:t>
        <a:bodyPr/>
        <a:lstStyle/>
        <a:p>
          <a:endParaRPr lang="en-US"/>
        </a:p>
      </dgm:t>
    </dgm:pt>
    <dgm:pt modelId="{74B1F1C7-FDFE-4853-9F2F-52389DC2CF6F}" type="sibTrans" cxnId="{8C4B772B-0CA7-4C63-A6FF-5EB9DBB56344}">
      <dgm:prSet/>
      <dgm:spPr/>
      <dgm:t>
        <a:bodyPr/>
        <a:lstStyle/>
        <a:p>
          <a:endParaRPr lang="en-US"/>
        </a:p>
      </dgm:t>
    </dgm:pt>
    <dgm:pt modelId="{C0E02AAA-ABE5-4FC3-BC7F-1C9D44E2C1D7}">
      <dgm:prSet/>
      <dgm:spPr/>
      <dgm:t>
        <a:bodyPr/>
        <a:lstStyle/>
        <a:p>
          <a:r>
            <a:rPr lang="en-US" dirty="0"/>
            <a:t>Safe Environment is an abuse awareness and prevention program</a:t>
          </a:r>
        </a:p>
      </dgm:t>
    </dgm:pt>
    <dgm:pt modelId="{4E93FDCE-1524-4FB7-A9A2-C5CF95F40854}" type="parTrans" cxnId="{9BBF198E-A292-4F21-91A7-56544AEB77FD}">
      <dgm:prSet/>
      <dgm:spPr/>
    </dgm:pt>
    <dgm:pt modelId="{222D061E-548C-4DF2-B1C9-4F6AE42C04DD}" type="sibTrans" cxnId="{9BBF198E-A292-4F21-91A7-56544AEB77FD}">
      <dgm:prSet/>
      <dgm:spPr/>
    </dgm:pt>
    <dgm:pt modelId="{547F41E3-64C1-4D2B-A109-5EC2359F5095}" type="pres">
      <dgm:prSet presAssocID="{08315D3C-71EA-4FC2-A859-DCEC4773B1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7E420C-5EDB-4D7C-98FA-4CEDFA0B2041}" type="pres">
      <dgm:prSet presAssocID="{C0E02AAA-ABE5-4FC3-BC7F-1C9D44E2C1D7}" presName="hierRoot1" presStyleCnt="0"/>
      <dgm:spPr/>
    </dgm:pt>
    <dgm:pt modelId="{1AB3B742-96FB-4C96-BB02-1CCE855172DE}" type="pres">
      <dgm:prSet presAssocID="{C0E02AAA-ABE5-4FC3-BC7F-1C9D44E2C1D7}" presName="composite" presStyleCnt="0"/>
      <dgm:spPr/>
    </dgm:pt>
    <dgm:pt modelId="{50F46C7C-F0D2-49EF-B2AB-E4EAF01E4E47}" type="pres">
      <dgm:prSet presAssocID="{C0E02AAA-ABE5-4FC3-BC7F-1C9D44E2C1D7}" presName="background" presStyleLbl="node0" presStyleIdx="0" presStyleCnt="3"/>
      <dgm:spPr/>
    </dgm:pt>
    <dgm:pt modelId="{3B3C3A93-53EE-446E-A9D2-77FD48989F72}" type="pres">
      <dgm:prSet presAssocID="{C0E02AAA-ABE5-4FC3-BC7F-1C9D44E2C1D7}" presName="text" presStyleLbl="fgAcc0" presStyleIdx="0" presStyleCnt="3">
        <dgm:presLayoutVars>
          <dgm:chPref val="3"/>
        </dgm:presLayoutVars>
      </dgm:prSet>
      <dgm:spPr/>
    </dgm:pt>
    <dgm:pt modelId="{23539604-BB03-447D-B293-C6074808A41E}" type="pres">
      <dgm:prSet presAssocID="{C0E02AAA-ABE5-4FC3-BC7F-1C9D44E2C1D7}" presName="hierChild2" presStyleCnt="0"/>
      <dgm:spPr/>
    </dgm:pt>
    <dgm:pt modelId="{1C72CD0C-445F-40AE-9088-703E51C70FEF}" type="pres">
      <dgm:prSet presAssocID="{03A9C310-693B-434B-B367-7D19F93CEE3F}" presName="hierRoot1" presStyleCnt="0"/>
      <dgm:spPr/>
    </dgm:pt>
    <dgm:pt modelId="{4B945447-D342-4749-9B83-FEBC66EFA71E}" type="pres">
      <dgm:prSet presAssocID="{03A9C310-693B-434B-B367-7D19F93CEE3F}" presName="composite" presStyleCnt="0"/>
      <dgm:spPr/>
    </dgm:pt>
    <dgm:pt modelId="{84537A55-E934-47A6-B817-5DFFBB6A0F54}" type="pres">
      <dgm:prSet presAssocID="{03A9C310-693B-434B-B367-7D19F93CEE3F}" presName="background" presStyleLbl="node0" presStyleIdx="1" presStyleCnt="3"/>
      <dgm:spPr/>
    </dgm:pt>
    <dgm:pt modelId="{228929DE-EBB5-4E18-8B70-A55881069B50}" type="pres">
      <dgm:prSet presAssocID="{03A9C310-693B-434B-B367-7D19F93CEE3F}" presName="text" presStyleLbl="fgAcc0" presStyleIdx="1" presStyleCnt="3">
        <dgm:presLayoutVars>
          <dgm:chPref val="3"/>
        </dgm:presLayoutVars>
      </dgm:prSet>
      <dgm:spPr/>
    </dgm:pt>
    <dgm:pt modelId="{7DF25158-1B83-4E13-BEF8-DD2E58A463BE}" type="pres">
      <dgm:prSet presAssocID="{03A9C310-693B-434B-B367-7D19F93CEE3F}" presName="hierChild2" presStyleCnt="0"/>
      <dgm:spPr/>
    </dgm:pt>
    <dgm:pt modelId="{7E490CB1-9A5F-4499-A66A-3585E30D72D6}" type="pres">
      <dgm:prSet presAssocID="{5779B33A-B940-4BB2-8196-B17483C419B5}" presName="hierRoot1" presStyleCnt="0"/>
      <dgm:spPr/>
    </dgm:pt>
    <dgm:pt modelId="{86646358-1EE0-4676-A534-5918E909F8ED}" type="pres">
      <dgm:prSet presAssocID="{5779B33A-B940-4BB2-8196-B17483C419B5}" presName="composite" presStyleCnt="0"/>
      <dgm:spPr/>
    </dgm:pt>
    <dgm:pt modelId="{CC8D2105-B2ED-42BD-8B41-D590D3858EE8}" type="pres">
      <dgm:prSet presAssocID="{5779B33A-B940-4BB2-8196-B17483C419B5}" presName="background" presStyleLbl="node0" presStyleIdx="2" presStyleCnt="3"/>
      <dgm:spPr/>
    </dgm:pt>
    <dgm:pt modelId="{E743403D-5168-4CF7-A340-8047586D06B7}" type="pres">
      <dgm:prSet presAssocID="{5779B33A-B940-4BB2-8196-B17483C419B5}" presName="text" presStyleLbl="fgAcc0" presStyleIdx="2" presStyleCnt="3">
        <dgm:presLayoutVars>
          <dgm:chPref val="3"/>
        </dgm:presLayoutVars>
      </dgm:prSet>
      <dgm:spPr/>
    </dgm:pt>
    <dgm:pt modelId="{D7E6B8FA-3AF3-4919-B19A-BC4F9A45C3A6}" type="pres">
      <dgm:prSet presAssocID="{5779B33A-B940-4BB2-8196-B17483C419B5}" presName="hierChild2" presStyleCnt="0"/>
      <dgm:spPr/>
    </dgm:pt>
  </dgm:ptLst>
  <dgm:cxnLst>
    <dgm:cxn modelId="{75852F27-EE79-4F76-964E-0758A8F79690}" type="presOf" srcId="{08315D3C-71EA-4FC2-A859-DCEC4773B170}" destId="{547F41E3-64C1-4D2B-A109-5EC2359F5095}" srcOrd="0" destOrd="0" presId="urn:microsoft.com/office/officeart/2005/8/layout/hierarchy1"/>
    <dgm:cxn modelId="{8C4B772B-0CA7-4C63-A6FF-5EB9DBB56344}" srcId="{08315D3C-71EA-4FC2-A859-DCEC4773B170}" destId="{5779B33A-B940-4BB2-8196-B17483C419B5}" srcOrd="2" destOrd="0" parTransId="{6D1271C8-4802-475E-A9E2-29379208B14C}" sibTransId="{74B1F1C7-FDFE-4853-9F2F-52389DC2CF6F}"/>
    <dgm:cxn modelId="{0AB7D332-04BF-4C2C-B964-97729D3F2E70}" type="presOf" srcId="{5779B33A-B940-4BB2-8196-B17483C419B5}" destId="{E743403D-5168-4CF7-A340-8047586D06B7}" srcOrd="0" destOrd="0" presId="urn:microsoft.com/office/officeart/2005/8/layout/hierarchy1"/>
    <dgm:cxn modelId="{4B1F758C-5316-4173-AFD4-A422B87FAD2F}" type="presOf" srcId="{03A9C310-693B-434B-B367-7D19F93CEE3F}" destId="{228929DE-EBB5-4E18-8B70-A55881069B50}" srcOrd="0" destOrd="0" presId="urn:microsoft.com/office/officeart/2005/8/layout/hierarchy1"/>
    <dgm:cxn modelId="{9BBF198E-A292-4F21-91A7-56544AEB77FD}" srcId="{08315D3C-71EA-4FC2-A859-DCEC4773B170}" destId="{C0E02AAA-ABE5-4FC3-BC7F-1C9D44E2C1D7}" srcOrd="0" destOrd="0" parTransId="{4E93FDCE-1524-4FB7-A9A2-C5CF95F40854}" sibTransId="{222D061E-548C-4DF2-B1C9-4F6AE42C04DD}"/>
    <dgm:cxn modelId="{673B868E-D971-4ECA-AA80-C94524CD10B7}" type="presOf" srcId="{C0E02AAA-ABE5-4FC3-BC7F-1C9D44E2C1D7}" destId="{3B3C3A93-53EE-446E-A9D2-77FD48989F72}" srcOrd="0" destOrd="0" presId="urn:microsoft.com/office/officeart/2005/8/layout/hierarchy1"/>
    <dgm:cxn modelId="{C3C901D1-0312-47E6-8104-BDC8A4F3CF4C}" srcId="{08315D3C-71EA-4FC2-A859-DCEC4773B170}" destId="{03A9C310-693B-434B-B367-7D19F93CEE3F}" srcOrd="1" destOrd="0" parTransId="{E4CFC16C-37A4-4665-BCC1-524976611105}" sibTransId="{86217B0B-75F5-48E9-9C94-0DF75B4EDB36}"/>
    <dgm:cxn modelId="{526430DA-1C53-425C-9584-0E45FB42BD7B}" type="presParOf" srcId="{547F41E3-64C1-4D2B-A109-5EC2359F5095}" destId="{227E420C-5EDB-4D7C-98FA-4CEDFA0B2041}" srcOrd="0" destOrd="0" presId="urn:microsoft.com/office/officeart/2005/8/layout/hierarchy1"/>
    <dgm:cxn modelId="{8D97E23A-1F47-4973-93B6-915DDA156578}" type="presParOf" srcId="{227E420C-5EDB-4D7C-98FA-4CEDFA0B2041}" destId="{1AB3B742-96FB-4C96-BB02-1CCE855172DE}" srcOrd="0" destOrd="0" presId="urn:microsoft.com/office/officeart/2005/8/layout/hierarchy1"/>
    <dgm:cxn modelId="{2C117BCD-2B5C-4965-82A9-DC6F5147A486}" type="presParOf" srcId="{1AB3B742-96FB-4C96-BB02-1CCE855172DE}" destId="{50F46C7C-F0D2-49EF-B2AB-E4EAF01E4E47}" srcOrd="0" destOrd="0" presId="urn:microsoft.com/office/officeart/2005/8/layout/hierarchy1"/>
    <dgm:cxn modelId="{6D5AEBF4-B11C-44F6-A245-BFF420D7371D}" type="presParOf" srcId="{1AB3B742-96FB-4C96-BB02-1CCE855172DE}" destId="{3B3C3A93-53EE-446E-A9D2-77FD48989F72}" srcOrd="1" destOrd="0" presId="urn:microsoft.com/office/officeart/2005/8/layout/hierarchy1"/>
    <dgm:cxn modelId="{9D365CFC-3ED8-4DF4-A931-0578CA1F25B1}" type="presParOf" srcId="{227E420C-5EDB-4D7C-98FA-4CEDFA0B2041}" destId="{23539604-BB03-447D-B293-C6074808A41E}" srcOrd="1" destOrd="0" presId="urn:microsoft.com/office/officeart/2005/8/layout/hierarchy1"/>
    <dgm:cxn modelId="{3EDFE438-230D-40F9-AF06-FA827BB49F19}" type="presParOf" srcId="{547F41E3-64C1-4D2B-A109-5EC2359F5095}" destId="{1C72CD0C-445F-40AE-9088-703E51C70FEF}" srcOrd="1" destOrd="0" presId="urn:microsoft.com/office/officeart/2005/8/layout/hierarchy1"/>
    <dgm:cxn modelId="{F51EA89D-E1AE-46F0-A65E-51D806917BDB}" type="presParOf" srcId="{1C72CD0C-445F-40AE-9088-703E51C70FEF}" destId="{4B945447-D342-4749-9B83-FEBC66EFA71E}" srcOrd="0" destOrd="0" presId="urn:microsoft.com/office/officeart/2005/8/layout/hierarchy1"/>
    <dgm:cxn modelId="{BA4F183A-353A-401B-959D-784E084147EF}" type="presParOf" srcId="{4B945447-D342-4749-9B83-FEBC66EFA71E}" destId="{84537A55-E934-47A6-B817-5DFFBB6A0F54}" srcOrd="0" destOrd="0" presId="urn:microsoft.com/office/officeart/2005/8/layout/hierarchy1"/>
    <dgm:cxn modelId="{16BD237E-A0C4-4C57-AE65-76F5A5772156}" type="presParOf" srcId="{4B945447-D342-4749-9B83-FEBC66EFA71E}" destId="{228929DE-EBB5-4E18-8B70-A55881069B50}" srcOrd="1" destOrd="0" presId="urn:microsoft.com/office/officeart/2005/8/layout/hierarchy1"/>
    <dgm:cxn modelId="{C264A86A-1C6D-44D6-A20F-0120DDED7612}" type="presParOf" srcId="{1C72CD0C-445F-40AE-9088-703E51C70FEF}" destId="{7DF25158-1B83-4E13-BEF8-DD2E58A463BE}" srcOrd="1" destOrd="0" presId="urn:microsoft.com/office/officeart/2005/8/layout/hierarchy1"/>
    <dgm:cxn modelId="{80A9BA18-F54A-491F-9FDC-7E81BACB9DB9}" type="presParOf" srcId="{547F41E3-64C1-4D2B-A109-5EC2359F5095}" destId="{7E490CB1-9A5F-4499-A66A-3585E30D72D6}" srcOrd="2" destOrd="0" presId="urn:microsoft.com/office/officeart/2005/8/layout/hierarchy1"/>
    <dgm:cxn modelId="{209AB537-3724-4A87-B87B-1AB63AD7A762}" type="presParOf" srcId="{7E490CB1-9A5F-4499-A66A-3585E30D72D6}" destId="{86646358-1EE0-4676-A534-5918E909F8ED}" srcOrd="0" destOrd="0" presId="urn:microsoft.com/office/officeart/2005/8/layout/hierarchy1"/>
    <dgm:cxn modelId="{3BE194B8-B994-40E7-B664-B8213AE30BE1}" type="presParOf" srcId="{86646358-1EE0-4676-A534-5918E909F8ED}" destId="{CC8D2105-B2ED-42BD-8B41-D590D3858EE8}" srcOrd="0" destOrd="0" presId="urn:microsoft.com/office/officeart/2005/8/layout/hierarchy1"/>
    <dgm:cxn modelId="{97AB5146-7288-4FAF-85DD-1FD6B6D1B274}" type="presParOf" srcId="{86646358-1EE0-4676-A534-5918E909F8ED}" destId="{E743403D-5168-4CF7-A340-8047586D06B7}" srcOrd="1" destOrd="0" presId="urn:microsoft.com/office/officeart/2005/8/layout/hierarchy1"/>
    <dgm:cxn modelId="{43D5E8F9-1D1B-448F-A492-7E90CEA2152C}" type="presParOf" srcId="{7E490CB1-9A5F-4499-A66A-3585E30D72D6}" destId="{D7E6B8FA-3AF3-4919-B19A-BC4F9A45C3A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E790C-C4A3-4C7E-9457-E7E1EFEB24FE}">
      <dsp:nvSpPr>
        <dsp:cNvPr id="0" name=""/>
        <dsp:cNvSpPr/>
      </dsp:nvSpPr>
      <dsp:spPr>
        <a:xfrm>
          <a:off x="0" y="294489"/>
          <a:ext cx="10515600" cy="687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“We’re not looking for awards and recognition, so we don’t bother”</a:t>
          </a:r>
        </a:p>
      </dsp:txBody>
      <dsp:txXfrm>
        <a:off x="33583" y="328072"/>
        <a:ext cx="10448434" cy="620794"/>
      </dsp:txXfrm>
    </dsp:sp>
    <dsp:sp modelId="{D87E064B-9C07-41A0-A369-2F827169FF21}">
      <dsp:nvSpPr>
        <dsp:cNvPr id="0" name=""/>
        <dsp:cNvSpPr/>
      </dsp:nvSpPr>
      <dsp:spPr>
        <a:xfrm>
          <a:off x="0" y="1063089"/>
          <a:ext cx="10515600" cy="687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“I didn’t get around to submit the form”.</a:t>
          </a:r>
        </a:p>
      </dsp:txBody>
      <dsp:txXfrm>
        <a:off x="33583" y="1096672"/>
        <a:ext cx="10448434" cy="620794"/>
      </dsp:txXfrm>
    </dsp:sp>
    <dsp:sp modelId="{3738D888-16B7-4201-BB6E-A65BF5466B71}">
      <dsp:nvSpPr>
        <dsp:cNvPr id="0" name=""/>
        <dsp:cNvSpPr/>
      </dsp:nvSpPr>
      <dsp:spPr>
        <a:xfrm>
          <a:off x="0" y="1831689"/>
          <a:ext cx="10515600" cy="687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“I thought the District Deputy does that”.</a:t>
          </a:r>
        </a:p>
      </dsp:txBody>
      <dsp:txXfrm>
        <a:off x="33583" y="1865272"/>
        <a:ext cx="10448434" cy="620794"/>
      </dsp:txXfrm>
    </dsp:sp>
    <dsp:sp modelId="{F99B9160-C1F0-4307-B7A3-BB6EF3B17260}">
      <dsp:nvSpPr>
        <dsp:cNvPr id="0" name=""/>
        <dsp:cNvSpPr/>
      </dsp:nvSpPr>
      <dsp:spPr>
        <a:xfrm>
          <a:off x="0" y="2600289"/>
          <a:ext cx="10515600" cy="687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“I’m not that great with the computer”.</a:t>
          </a:r>
        </a:p>
      </dsp:txBody>
      <dsp:txXfrm>
        <a:off x="33583" y="2633872"/>
        <a:ext cx="10448434" cy="620794"/>
      </dsp:txXfrm>
    </dsp:sp>
    <dsp:sp modelId="{A28920E1-5211-4658-8870-48D66B799BEC}">
      <dsp:nvSpPr>
        <dsp:cNvPr id="0" name=""/>
        <dsp:cNvSpPr/>
      </dsp:nvSpPr>
      <dsp:spPr>
        <a:xfrm>
          <a:off x="0" y="3368889"/>
          <a:ext cx="10515600" cy="687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Officers not aware of responsibilities.</a:t>
          </a:r>
        </a:p>
      </dsp:txBody>
      <dsp:txXfrm>
        <a:off x="33583" y="3402472"/>
        <a:ext cx="10448434" cy="620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76DCF-A3F5-4F30-9A7B-52AC5B0AF83D}">
      <dsp:nvSpPr>
        <dsp:cNvPr id="0" name=""/>
        <dsp:cNvSpPr/>
      </dsp:nvSpPr>
      <dsp:spPr>
        <a:xfrm>
          <a:off x="0" y="967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Required as a Knights of Columbus Council, and the duties of an officer.</a:t>
          </a:r>
        </a:p>
      </dsp:txBody>
      <dsp:txXfrm>
        <a:off x="48547" y="145256"/>
        <a:ext cx="6569739" cy="897406"/>
      </dsp:txXfrm>
    </dsp:sp>
    <dsp:sp modelId="{F00B8ECB-3A03-412F-A92F-FBAA6546E913}">
      <dsp:nvSpPr>
        <dsp:cNvPr id="0" name=""/>
        <dsp:cNvSpPr/>
      </dsp:nvSpPr>
      <dsp:spPr>
        <a:xfrm>
          <a:off x="0" y="11632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Communicating information on Council membership, leadership, and activities.</a:t>
          </a:r>
        </a:p>
      </dsp:txBody>
      <dsp:txXfrm>
        <a:off x="48547" y="1211756"/>
        <a:ext cx="6569739" cy="897406"/>
      </dsp:txXfrm>
    </dsp:sp>
    <dsp:sp modelId="{F1F98D5A-B428-4882-8240-20FFAF20CA0D}">
      <dsp:nvSpPr>
        <dsp:cNvPr id="0" name=""/>
        <dsp:cNvSpPr/>
      </dsp:nvSpPr>
      <dsp:spPr>
        <a:xfrm>
          <a:off x="0" y="2229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Ensuring that Councils remain in good standing.</a:t>
          </a:r>
        </a:p>
      </dsp:txBody>
      <dsp:txXfrm>
        <a:off x="48547" y="2278257"/>
        <a:ext cx="6569739" cy="897406"/>
      </dsp:txXfrm>
    </dsp:sp>
    <dsp:sp modelId="{58A0D655-7A68-4209-8B39-120FF2B16C60}">
      <dsp:nvSpPr>
        <dsp:cNvPr id="0" name=""/>
        <dsp:cNvSpPr/>
      </dsp:nvSpPr>
      <dsp:spPr>
        <a:xfrm>
          <a:off x="0" y="32962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Assessing needs for Council assistance.</a:t>
          </a:r>
        </a:p>
      </dsp:txBody>
      <dsp:txXfrm>
        <a:off x="48547" y="3344757"/>
        <a:ext cx="6569739" cy="897406"/>
      </dsp:txXfrm>
    </dsp:sp>
    <dsp:sp modelId="{4284C10E-B135-4D94-8DEF-679B96AB698C}">
      <dsp:nvSpPr>
        <dsp:cNvPr id="0" name=""/>
        <dsp:cNvSpPr/>
      </dsp:nvSpPr>
      <dsp:spPr>
        <a:xfrm>
          <a:off x="0" y="4362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Monitoring ongoing Council compliance.</a:t>
          </a:r>
        </a:p>
      </dsp:txBody>
      <dsp:txXfrm>
        <a:off x="48547" y="4411257"/>
        <a:ext cx="6569739" cy="8974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E9AA5-5B59-406F-9F99-64C2AC29A21F}">
      <dsp:nvSpPr>
        <dsp:cNvPr id="0" name=""/>
        <dsp:cNvSpPr/>
      </dsp:nvSpPr>
      <dsp:spPr>
        <a:xfrm>
          <a:off x="0" y="492518"/>
          <a:ext cx="6666833" cy="218980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Due date of June 30.</a:t>
          </a:r>
        </a:p>
      </dsp:txBody>
      <dsp:txXfrm>
        <a:off x="106897" y="599415"/>
        <a:ext cx="6453039" cy="1976007"/>
      </dsp:txXfrm>
    </dsp:sp>
    <dsp:sp modelId="{1F13807F-9184-4189-BB3E-AF1D09E2BE3D}">
      <dsp:nvSpPr>
        <dsp:cNvPr id="0" name=""/>
        <dsp:cNvSpPr/>
      </dsp:nvSpPr>
      <dsp:spPr>
        <a:xfrm>
          <a:off x="0" y="2771599"/>
          <a:ext cx="6666833" cy="2189801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Important to ensure that all information is accurate so that communications can be confidently delivered to Council leadership.</a:t>
          </a:r>
        </a:p>
      </dsp:txBody>
      <dsp:txXfrm>
        <a:off x="106897" y="2878496"/>
        <a:ext cx="6453039" cy="19760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897A9-BBD5-47F9-9E23-358E6C5EB416}">
      <dsp:nvSpPr>
        <dsp:cNvPr id="0" name=""/>
        <dsp:cNvSpPr/>
      </dsp:nvSpPr>
      <dsp:spPr>
        <a:xfrm>
          <a:off x="4075" y="2288888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9736" y="2314549"/>
        <a:ext cx="1700962" cy="824820"/>
      </dsp:txXfrm>
    </dsp:sp>
    <dsp:sp modelId="{A81612D8-1EFF-45D2-AEAF-C275578C0249}">
      <dsp:nvSpPr>
        <dsp:cNvPr id="0" name=""/>
        <dsp:cNvSpPr/>
      </dsp:nvSpPr>
      <dsp:spPr>
        <a:xfrm rot="18289469">
          <a:off x="1493126" y="2208720"/>
          <a:ext cx="1227381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1227381" y="144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76132" y="2192493"/>
        <a:ext cx="61369" cy="61369"/>
      </dsp:txXfrm>
    </dsp:sp>
    <dsp:sp modelId="{46FE6A45-CD9D-4A3D-922E-6FC5DD81C30A}">
      <dsp:nvSpPr>
        <dsp:cNvPr id="0" name=""/>
        <dsp:cNvSpPr/>
      </dsp:nvSpPr>
      <dsp:spPr>
        <a:xfrm>
          <a:off x="2457274" y="1281325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Report is due by July 1. </a:t>
          </a:r>
        </a:p>
      </dsp:txBody>
      <dsp:txXfrm>
        <a:off x="2482935" y="1306986"/>
        <a:ext cx="1700962" cy="824820"/>
      </dsp:txXfrm>
    </dsp:sp>
    <dsp:sp modelId="{56C3ADDE-9723-42BA-8F80-7C62300552B0}">
      <dsp:nvSpPr>
        <dsp:cNvPr id="0" name=""/>
        <dsp:cNvSpPr/>
      </dsp:nvSpPr>
      <dsp:spPr>
        <a:xfrm>
          <a:off x="1756360" y="2712501"/>
          <a:ext cx="700913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700913" y="144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89294" y="2709437"/>
        <a:ext cx="35045" cy="35045"/>
      </dsp:txXfrm>
    </dsp:sp>
    <dsp:sp modelId="{AF4E390C-0AB4-4211-A8EF-5E3210F4B260}">
      <dsp:nvSpPr>
        <dsp:cNvPr id="0" name=""/>
        <dsp:cNvSpPr/>
      </dsp:nvSpPr>
      <dsp:spPr>
        <a:xfrm>
          <a:off x="2457274" y="2288888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Required roles that must be filled:</a:t>
          </a:r>
        </a:p>
      </dsp:txBody>
      <dsp:txXfrm>
        <a:off x="2482935" y="2314549"/>
        <a:ext cx="1700962" cy="824820"/>
      </dsp:txXfrm>
    </dsp:sp>
    <dsp:sp modelId="{891AC45C-9E02-4A2F-A10B-A667F91E891F}">
      <dsp:nvSpPr>
        <dsp:cNvPr id="0" name=""/>
        <dsp:cNvSpPr/>
      </dsp:nvSpPr>
      <dsp:spPr>
        <a:xfrm rot="17350740">
          <a:off x="3493242" y="1704938"/>
          <a:ext cx="2133546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2133546" y="1445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506677" y="1666057"/>
        <a:ext cx="106677" cy="106677"/>
      </dsp:txXfrm>
    </dsp:sp>
    <dsp:sp modelId="{F3E7CE80-9E11-436A-9D2E-7C3F7E362399}">
      <dsp:nvSpPr>
        <dsp:cNvPr id="0" name=""/>
        <dsp:cNvSpPr/>
      </dsp:nvSpPr>
      <dsp:spPr>
        <a:xfrm>
          <a:off x="4910472" y="273761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Program Director</a:t>
          </a:r>
        </a:p>
      </dsp:txBody>
      <dsp:txXfrm>
        <a:off x="4936133" y="299422"/>
        <a:ext cx="1700962" cy="824820"/>
      </dsp:txXfrm>
    </dsp:sp>
    <dsp:sp modelId="{142393FD-A2CE-433C-976F-F5380240188E}">
      <dsp:nvSpPr>
        <dsp:cNvPr id="0" name=""/>
        <dsp:cNvSpPr/>
      </dsp:nvSpPr>
      <dsp:spPr>
        <a:xfrm rot="18289469">
          <a:off x="3946325" y="2208720"/>
          <a:ext cx="1227381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1227381" y="1445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9331" y="2192493"/>
        <a:ext cx="61369" cy="61369"/>
      </dsp:txXfrm>
    </dsp:sp>
    <dsp:sp modelId="{07ADBA24-8603-48E9-90A6-8552AA50659B}">
      <dsp:nvSpPr>
        <dsp:cNvPr id="0" name=""/>
        <dsp:cNvSpPr/>
      </dsp:nvSpPr>
      <dsp:spPr>
        <a:xfrm>
          <a:off x="4910472" y="1281325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Family Director</a:t>
          </a:r>
        </a:p>
      </dsp:txBody>
      <dsp:txXfrm>
        <a:off x="4936133" y="1306986"/>
        <a:ext cx="1700962" cy="824820"/>
      </dsp:txXfrm>
    </dsp:sp>
    <dsp:sp modelId="{C56EED35-CB07-4C8D-BD87-5C74B87C57FD}">
      <dsp:nvSpPr>
        <dsp:cNvPr id="0" name=""/>
        <dsp:cNvSpPr/>
      </dsp:nvSpPr>
      <dsp:spPr>
        <a:xfrm>
          <a:off x="4209558" y="2712501"/>
          <a:ext cx="700913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700913" y="1445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42493" y="2709437"/>
        <a:ext cx="35045" cy="35045"/>
      </dsp:txXfrm>
    </dsp:sp>
    <dsp:sp modelId="{37CEF7DA-277A-455D-A811-77BB7E6F3F0A}">
      <dsp:nvSpPr>
        <dsp:cNvPr id="0" name=""/>
        <dsp:cNvSpPr/>
      </dsp:nvSpPr>
      <dsp:spPr>
        <a:xfrm>
          <a:off x="4910472" y="2288888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Community Director</a:t>
          </a:r>
        </a:p>
      </dsp:txBody>
      <dsp:txXfrm>
        <a:off x="4936133" y="2314549"/>
        <a:ext cx="1700962" cy="824820"/>
      </dsp:txXfrm>
    </dsp:sp>
    <dsp:sp modelId="{0922308B-8322-490D-B863-5994060E747B}">
      <dsp:nvSpPr>
        <dsp:cNvPr id="0" name=""/>
        <dsp:cNvSpPr/>
      </dsp:nvSpPr>
      <dsp:spPr>
        <a:xfrm rot="3310531">
          <a:off x="3946325" y="3216283"/>
          <a:ext cx="1227381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1227381" y="1445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9331" y="3200057"/>
        <a:ext cx="61369" cy="61369"/>
      </dsp:txXfrm>
    </dsp:sp>
    <dsp:sp modelId="{32522AC4-9BC0-437E-B0D7-93C970490C4C}">
      <dsp:nvSpPr>
        <dsp:cNvPr id="0" name=""/>
        <dsp:cNvSpPr/>
      </dsp:nvSpPr>
      <dsp:spPr>
        <a:xfrm>
          <a:off x="4910472" y="3296452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Membership Director</a:t>
          </a:r>
        </a:p>
      </dsp:txBody>
      <dsp:txXfrm>
        <a:off x="4936133" y="3322113"/>
        <a:ext cx="1700962" cy="824820"/>
      </dsp:txXfrm>
    </dsp:sp>
    <dsp:sp modelId="{6C0C3BCB-00BE-49D4-984C-C6DF72C7E74E}">
      <dsp:nvSpPr>
        <dsp:cNvPr id="0" name=""/>
        <dsp:cNvSpPr/>
      </dsp:nvSpPr>
      <dsp:spPr>
        <a:xfrm rot="4249260">
          <a:off x="3493242" y="3720065"/>
          <a:ext cx="2133546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2133546" y="1445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506677" y="3681185"/>
        <a:ext cx="106677" cy="106677"/>
      </dsp:txXfrm>
    </dsp:sp>
    <dsp:sp modelId="{822F57F5-0B31-49EF-AB86-CD60B1F6DE3D}">
      <dsp:nvSpPr>
        <dsp:cNvPr id="0" name=""/>
        <dsp:cNvSpPr/>
      </dsp:nvSpPr>
      <dsp:spPr>
        <a:xfrm>
          <a:off x="4910472" y="4304016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Retention Chairman</a:t>
          </a:r>
        </a:p>
      </dsp:txBody>
      <dsp:txXfrm>
        <a:off x="4936133" y="4329677"/>
        <a:ext cx="1700962" cy="824820"/>
      </dsp:txXfrm>
    </dsp:sp>
    <dsp:sp modelId="{CF52AD02-9EBD-451F-8FC1-760C12118FE9}">
      <dsp:nvSpPr>
        <dsp:cNvPr id="0" name=""/>
        <dsp:cNvSpPr/>
      </dsp:nvSpPr>
      <dsp:spPr>
        <a:xfrm rot="3310531">
          <a:off x="1493126" y="3216283"/>
          <a:ext cx="1227381" cy="28916"/>
        </a:xfrm>
        <a:custGeom>
          <a:avLst/>
          <a:gdLst/>
          <a:ahLst/>
          <a:cxnLst/>
          <a:rect l="0" t="0" r="0" b="0"/>
          <a:pathLst>
            <a:path>
              <a:moveTo>
                <a:pt x="0" y="14458"/>
              </a:moveTo>
              <a:lnTo>
                <a:pt x="1227381" y="144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76132" y="3200057"/>
        <a:ext cx="61369" cy="61369"/>
      </dsp:txXfrm>
    </dsp:sp>
    <dsp:sp modelId="{BA4BD09F-34A9-42BE-AE57-2A1A97A75A97}">
      <dsp:nvSpPr>
        <dsp:cNvPr id="0" name=""/>
        <dsp:cNvSpPr/>
      </dsp:nvSpPr>
      <dsp:spPr>
        <a:xfrm>
          <a:off x="2457274" y="3296452"/>
          <a:ext cx="1752284" cy="876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Critical to Safe Environment Program compliance </a:t>
          </a:r>
        </a:p>
      </dsp:txBody>
      <dsp:txXfrm>
        <a:off x="2482935" y="3322113"/>
        <a:ext cx="1700962" cy="8248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344B5-CC0D-4EA5-A47A-658FCF275EA6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936EC2-350A-460F-9BA4-D556D5E86830}">
      <dsp:nvSpPr>
        <dsp:cNvPr id="0" name=""/>
        <dsp:cNvSpPr/>
      </dsp:nvSpPr>
      <dsp:spPr>
        <a:xfrm>
          <a:off x="200004" y="1690715"/>
          <a:ext cx="2933406" cy="65447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15</a:t>
          </a:r>
        </a:p>
      </dsp:txBody>
      <dsp:txXfrm>
        <a:off x="200004" y="1690715"/>
        <a:ext cx="2933406" cy="654470"/>
      </dsp:txXfrm>
    </dsp:sp>
    <dsp:sp modelId="{CDD464B6-E5B4-4533-AE33-B14213929BBB}">
      <dsp:nvSpPr>
        <dsp:cNvPr id="0" name=""/>
        <dsp:cNvSpPr/>
      </dsp:nvSpPr>
      <dsp:spPr>
        <a:xfrm>
          <a:off x="200004" y="887097"/>
          <a:ext cx="2933406" cy="80361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Due August 15 for activity ending June 30</a:t>
          </a:r>
        </a:p>
      </dsp:txBody>
      <dsp:txXfrm>
        <a:off x="200004" y="887097"/>
        <a:ext cx="2933406" cy="803618"/>
      </dsp:txXfrm>
    </dsp:sp>
    <dsp:sp modelId="{3CCE8D3F-D988-444D-9D3D-F59B646A8AD1}">
      <dsp:nvSpPr>
        <dsp:cNvPr id="0" name=""/>
        <dsp:cNvSpPr/>
      </dsp:nvSpPr>
      <dsp:spPr>
        <a:xfrm>
          <a:off x="1666708" y="2345185"/>
          <a:ext cx="0" cy="381774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E406A-C69E-4F88-8F77-0DB9F403C07E}">
      <dsp:nvSpPr>
        <dsp:cNvPr id="0" name=""/>
        <dsp:cNvSpPr/>
      </dsp:nvSpPr>
      <dsp:spPr>
        <a:xfrm>
          <a:off x="3533421" y="3108734"/>
          <a:ext cx="2933406" cy="654470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February 15</a:t>
          </a:r>
        </a:p>
      </dsp:txBody>
      <dsp:txXfrm>
        <a:off x="3533421" y="3108734"/>
        <a:ext cx="2933406" cy="654470"/>
      </dsp:txXfrm>
    </dsp:sp>
    <dsp:sp modelId="{FFFBBFC1-33B1-4DB8-9DC3-C1923527CBC5}">
      <dsp:nvSpPr>
        <dsp:cNvPr id="0" name=""/>
        <dsp:cNvSpPr/>
      </dsp:nvSpPr>
      <dsp:spPr>
        <a:xfrm>
          <a:off x="3533421" y="3763204"/>
          <a:ext cx="2933406" cy="803618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Due February 15 for activity ending 12/31</a:t>
          </a:r>
        </a:p>
      </dsp:txBody>
      <dsp:txXfrm>
        <a:off x="3533421" y="3763204"/>
        <a:ext cx="2933406" cy="803618"/>
      </dsp:txXfrm>
    </dsp:sp>
    <dsp:sp modelId="{B48780C6-817C-4D99-90F8-B32FC9C452DF}">
      <dsp:nvSpPr>
        <dsp:cNvPr id="0" name=""/>
        <dsp:cNvSpPr/>
      </dsp:nvSpPr>
      <dsp:spPr>
        <a:xfrm>
          <a:off x="5000124" y="2726959"/>
          <a:ext cx="0" cy="381774"/>
        </a:xfrm>
        <a:prstGeom prst="line">
          <a:avLst/>
        </a:pr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11202-CAD1-4A2E-8B05-E9B628FCAE92}">
      <dsp:nvSpPr>
        <dsp:cNvPr id="0" name=""/>
        <dsp:cNvSpPr/>
      </dsp:nvSpPr>
      <dsp:spPr>
        <a:xfrm rot="2700000">
          <a:off x="1624286" y="2684538"/>
          <a:ext cx="84843" cy="84843"/>
        </a:xfrm>
        <a:prstGeom prst="rect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0961F4-027E-49B7-9625-B46C8F6D0523}">
      <dsp:nvSpPr>
        <dsp:cNvPr id="0" name=""/>
        <dsp:cNvSpPr/>
      </dsp:nvSpPr>
      <dsp:spPr>
        <a:xfrm rot="2700000">
          <a:off x="4957703" y="2684538"/>
          <a:ext cx="84843" cy="84843"/>
        </a:xfrm>
        <a:prstGeom prst="rect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5118D-3AE7-413C-B0F0-B9229310E9BA}">
      <dsp:nvSpPr>
        <dsp:cNvPr id="0" name=""/>
        <dsp:cNvSpPr/>
      </dsp:nvSpPr>
      <dsp:spPr>
        <a:xfrm>
          <a:off x="0" y="84604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Form to be completed by the District Deputy.</a:t>
          </a:r>
        </a:p>
      </dsp:txBody>
      <dsp:txXfrm>
        <a:off x="62069" y="146673"/>
        <a:ext cx="6542695" cy="1147359"/>
      </dsp:txXfrm>
    </dsp:sp>
    <dsp:sp modelId="{CAD7CB7C-BFE0-4D0A-9D92-4BB0B87124F6}">
      <dsp:nvSpPr>
        <dsp:cNvPr id="0" name=""/>
        <dsp:cNvSpPr/>
      </dsp:nvSpPr>
      <dsp:spPr>
        <a:xfrm>
          <a:off x="0" y="1422342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Form evaluates the Councils within your District.</a:t>
          </a:r>
        </a:p>
      </dsp:txBody>
      <dsp:txXfrm>
        <a:off x="62069" y="1484411"/>
        <a:ext cx="6542695" cy="1147359"/>
      </dsp:txXfrm>
    </dsp:sp>
    <dsp:sp modelId="{BF2CBD60-84D5-40E2-9DF3-AB8077471CD9}">
      <dsp:nvSpPr>
        <dsp:cNvPr id="0" name=""/>
        <dsp:cNvSpPr/>
      </dsp:nvSpPr>
      <dsp:spPr>
        <a:xfrm>
          <a:off x="0" y="2760080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Due date September 15 – This is a FIRM DEADLINE: forms will not be accepted after September 15.</a:t>
          </a:r>
        </a:p>
      </dsp:txBody>
      <dsp:txXfrm>
        <a:off x="62069" y="2822149"/>
        <a:ext cx="6542695" cy="1147359"/>
      </dsp:txXfrm>
    </dsp:sp>
    <dsp:sp modelId="{203CB6C2-D83F-4CD2-ACD5-5018D8A71EAE}">
      <dsp:nvSpPr>
        <dsp:cNvPr id="0" name=""/>
        <dsp:cNvSpPr/>
      </dsp:nvSpPr>
      <dsp:spPr>
        <a:xfrm>
          <a:off x="0" y="4097817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Form evaluates the Councils within your District.</a:t>
          </a:r>
        </a:p>
      </dsp:txBody>
      <dsp:txXfrm>
        <a:off x="62069" y="4159886"/>
        <a:ext cx="6542695" cy="11473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0B089-7CBB-4489-984A-8097CD97A5AB}">
      <dsp:nvSpPr>
        <dsp:cNvPr id="0" name=""/>
        <dsp:cNvSpPr/>
      </dsp:nvSpPr>
      <dsp:spPr>
        <a:xfrm>
          <a:off x="0" y="44870"/>
          <a:ext cx="6666833" cy="12913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Annual Survey of Fraternal Activities </a:t>
          </a:r>
        </a:p>
      </dsp:txBody>
      <dsp:txXfrm>
        <a:off x="63039" y="107909"/>
        <a:ext cx="6540755" cy="1165286"/>
      </dsp:txXfrm>
    </dsp:sp>
    <dsp:sp modelId="{94542528-26C6-4634-A361-AC66C6C9A9EB}">
      <dsp:nvSpPr>
        <dsp:cNvPr id="0" name=""/>
        <dsp:cNvSpPr/>
      </dsp:nvSpPr>
      <dsp:spPr>
        <a:xfrm>
          <a:off x="0" y="1402475"/>
          <a:ext cx="6666833" cy="1291364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Due January 31</a:t>
          </a:r>
        </a:p>
      </dsp:txBody>
      <dsp:txXfrm>
        <a:off x="63039" y="1465514"/>
        <a:ext cx="6540755" cy="1165286"/>
      </dsp:txXfrm>
    </dsp:sp>
    <dsp:sp modelId="{73FFB350-8856-4739-831B-40F7EAFE9D21}">
      <dsp:nvSpPr>
        <dsp:cNvPr id="0" name=""/>
        <dsp:cNvSpPr/>
      </dsp:nvSpPr>
      <dsp:spPr>
        <a:xfrm>
          <a:off x="0" y="2760080"/>
          <a:ext cx="6666833" cy="1291364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Activities for calendar year period of January 1-December 31.</a:t>
          </a:r>
        </a:p>
      </dsp:txBody>
      <dsp:txXfrm>
        <a:off x="63039" y="2823119"/>
        <a:ext cx="6540755" cy="1165286"/>
      </dsp:txXfrm>
    </dsp:sp>
    <dsp:sp modelId="{A5514636-B52B-44E5-9741-77CEAA20AB8A}">
      <dsp:nvSpPr>
        <dsp:cNvPr id="0" name=""/>
        <dsp:cNvSpPr/>
      </dsp:nvSpPr>
      <dsp:spPr>
        <a:xfrm>
          <a:off x="0" y="4117684"/>
          <a:ext cx="6666833" cy="1291364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Covers Faith, Family, Community, and Life activies, as well as meetings and other fraternal commitments.</a:t>
          </a:r>
        </a:p>
      </dsp:txBody>
      <dsp:txXfrm>
        <a:off x="63039" y="4180723"/>
        <a:ext cx="6540755" cy="11652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3E2B2-AE70-4264-AB59-81B5466716B9}">
      <dsp:nvSpPr>
        <dsp:cNvPr id="0" name=""/>
        <dsp:cNvSpPr/>
      </dsp:nvSpPr>
      <dsp:spPr>
        <a:xfrm>
          <a:off x="0" y="84604"/>
          <a:ext cx="6666833" cy="127149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Due by June 30</a:t>
          </a:r>
        </a:p>
      </dsp:txBody>
      <dsp:txXfrm>
        <a:off x="62069" y="146673"/>
        <a:ext cx="6542695" cy="1147359"/>
      </dsp:txXfrm>
    </dsp:sp>
    <dsp:sp modelId="{D79DA3AD-A0FE-4297-9ACD-58EDF88E98C4}">
      <dsp:nvSpPr>
        <dsp:cNvPr id="0" name=""/>
        <dsp:cNvSpPr/>
      </dsp:nvSpPr>
      <dsp:spPr>
        <a:xfrm>
          <a:off x="0" y="1422342"/>
          <a:ext cx="6666833" cy="1271497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Do not wait until due date to submit. Errors or incomplete forms can be corrected and resubmitted.</a:t>
          </a:r>
        </a:p>
      </dsp:txBody>
      <dsp:txXfrm>
        <a:off x="62069" y="1484411"/>
        <a:ext cx="6542695" cy="1147359"/>
      </dsp:txXfrm>
    </dsp:sp>
    <dsp:sp modelId="{891CF6EE-9CC2-4682-BDAA-65B4CA240E60}">
      <dsp:nvSpPr>
        <dsp:cNvPr id="0" name=""/>
        <dsp:cNvSpPr/>
      </dsp:nvSpPr>
      <dsp:spPr>
        <a:xfrm>
          <a:off x="0" y="2760080"/>
          <a:ext cx="6666833" cy="1271497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Aim to submit by June 1 or earlier.</a:t>
          </a:r>
        </a:p>
      </dsp:txBody>
      <dsp:txXfrm>
        <a:off x="62069" y="2822149"/>
        <a:ext cx="6542695" cy="1147359"/>
      </dsp:txXfrm>
    </dsp:sp>
    <dsp:sp modelId="{F84EF7BB-9F49-4ED8-B7D4-034F3640D23D}">
      <dsp:nvSpPr>
        <dsp:cNvPr id="0" name=""/>
        <dsp:cNvSpPr/>
      </dsp:nvSpPr>
      <dsp:spPr>
        <a:xfrm>
          <a:off x="0" y="4097817"/>
          <a:ext cx="6666833" cy="1271497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Be descriptive and specific.</a:t>
          </a:r>
        </a:p>
      </dsp:txBody>
      <dsp:txXfrm>
        <a:off x="62069" y="4159886"/>
        <a:ext cx="6542695" cy="11473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7D065-731F-410E-BDB3-493715540088}">
      <dsp:nvSpPr>
        <dsp:cNvPr id="0" name=""/>
        <dsp:cNvSpPr/>
      </dsp:nvSpPr>
      <dsp:spPr>
        <a:xfrm>
          <a:off x="0" y="725359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Submitted by </a:t>
          </a:r>
          <a:r>
            <a:rPr lang="en-US" sz="3200" u="sng" kern="1200"/>
            <a:t>Council</a:t>
          </a:r>
          <a:r>
            <a:rPr lang="en-US" sz="3200" kern="1200"/>
            <a:t> within 7 days of Fraternal Benefit Event (FBE).</a:t>
          </a:r>
        </a:p>
      </dsp:txBody>
      <dsp:txXfrm>
        <a:off x="62141" y="787500"/>
        <a:ext cx="6542551" cy="1148678"/>
      </dsp:txXfrm>
    </dsp:sp>
    <dsp:sp modelId="{5BF727F1-7131-4FDF-A7AF-14A3D2516B69}">
      <dsp:nvSpPr>
        <dsp:cNvPr id="0" name=""/>
        <dsp:cNvSpPr/>
      </dsp:nvSpPr>
      <dsp:spPr>
        <a:xfrm>
          <a:off x="0" y="209048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Total of 10 attendees with roster of 99 or fewer.</a:t>
          </a:r>
        </a:p>
      </dsp:txBody>
      <dsp:txXfrm>
        <a:off x="62141" y="2152621"/>
        <a:ext cx="6542551" cy="1148678"/>
      </dsp:txXfrm>
    </dsp:sp>
    <dsp:sp modelId="{B948B6BC-F08E-495A-BC56-BB292C76C8D1}">
      <dsp:nvSpPr>
        <dsp:cNvPr id="0" name=""/>
        <dsp:cNvSpPr/>
      </dsp:nvSpPr>
      <dsp:spPr>
        <a:xfrm>
          <a:off x="0" y="345560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Total of 14 attendees with roster of 100 or more.</a:t>
          </a:r>
        </a:p>
      </dsp:txBody>
      <dsp:txXfrm>
        <a:off x="62141" y="3517741"/>
        <a:ext cx="6542551" cy="11486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23AE0-7F8B-4ABF-831F-9E5228805CA8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A17ECF-4B01-4AA8-AC65-7FCEA2F77A86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Council must earn Father McGivney (Membership), Founder’s (Insurance/Fraternal Benefit), and Columbian (Program) Awards.</a:t>
          </a:r>
        </a:p>
      </dsp:txBody>
      <dsp:txXfrm>
        <a:off x="383617" y="1447754"/>
        <a:ext cx="2847502" cy="1768010"/>
      </dsp:txXfrm>
    </dsp:sp>
    <dsp:sp modelId="{A731808F-1A1E-419F-BF4B-B5CF188D8DE2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283E26-2A79-4752-A392-88856E25516F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also submit the Annual Survey of Fraternal Activities (1728), Report of Officers (185), and Service Program Personnel Report (365).</a:t>
          </a:r>
        </a:p>
      </dsp:txBody>
      <dsp:txXfrm>
        <a:off x="3998355" y="1447754"/>
        <a:ext cx="2847502" cy="1768010"/>
      </dsp:txXfrm>
    </dsp:sp>
    <dsp:sp modelId="{850196F0-8927-45F2-A2E4-A5B003EE0465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EF17BE-788F-496D-B6D9-419E37399060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be Safe Environment compliant.</a:t>
          </a:r>
        </a:p>
      </dsp:txBody>
      <dsp:txXfrm>
        <a:off x="7613092" y="1447754"/>
        <a:ext cx="2847502" cy="17680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46C7C-F0D2-49EF-B2AB-E4EAF01E4E47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C3A93-53EE-446E-A9D2-77FD48989F72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Safe Environment is an abuse awareness and prevention program</a:t>
          </a:r>
        </a:p>
      </dsp:txBody>
      <dsp:txXfrm>
        <a:off x="398656" y="1088253"/>
        <a:ext cx="2959127" cy="1837317"/>
      </dsp:txXfrm>
    </dsp:sp>
    <dsp:sp modelId="{84537A55-E934-47A6-B817-5DFFBB6A0F54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929DE-EBB5-4E18-8B70-A55881069B50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Knights of Columbus has a zero-tolerance policy with respect to abuse</a:t>
          </a:r>
        </a:p>
      </dsp:txBody>
      <dsp:txXfrm>
        <a:off x="4155097" y="1088253"/>
        <a:ext cx="2959127" cy="1837317"/>
      </dsp:txXfrm>
    </dsp:sp>
    <dsp:sp modelId="{CC8D2105-B2ED-42BD-8B41-D590D3858EE8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3403D-5168-4CF7-A340-8047586D06B7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“Protecting our children is the sacred duty of every Knight.”-Supreme Knight Patrick Kelly.</a:t>
          </a:r>
        </a:p>
      </dsp:txBody>
      <dsp:txXfrm>
        <a:off x="7911539" y="1088253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2E5B0-3E8E-4165-9CEA-8D13811F80A5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11AEB-FDD0-4CCA-955F-C8BE8516D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9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11AEB-FDD0-4CCA-955F-C8BE8516D1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1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0593-742B-A59D-5A18-4FF0A1371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F6016-F8A0-DE30-C2EA-650E4DE42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A68CC-9061-CD35-C555-B543457B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EB64A-828F-F364-FFDF-F0854344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A002B-71BD-0EA1-D100-5FF0AA81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1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A3A4-1401-DA47-DE84-D254C6BC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5E6C4-E1F9-4E08-423A-45A353536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DBB2F-A33A-AD12-CD03-0B4EFE749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9057-A0C8-FC7F-95E0-788D4F57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B38C8-349E-649F-2DB9-700A87254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4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B4C0B-43B6-10E9-67A3-AE58854E7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948CA-1479-2DF5-EFA5-9346AB92B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5E72B-A7EF-75FC-3CAB-1DB42503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A8D29-B3EC-CAE0-23B6-08DF3FE3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7E72E-C752-7C46-3B6F-2588FAF7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88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43655-D76C-FDED-0AE7-C4639D9D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8F39B-C65B-6CE6-BE17-2C2A03A94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F3567-8160-C467-3706-C96026AF7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22CC3-D521-084D-CEE6-FA8F2CDAC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057D0-B258-F8BB-26E9-136D6FB2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AD7F-5C1E-8E7F-1B57-6D94CC374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5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E0B88-F324-AB13-C925-ED2AAE851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965B9-335E-7C08-47E0-D75797EDE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A705D-6D3E-2B09-76B0-70F5302C1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F5F72-DCAC-2801-1419-98D6A5BCF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397003-EB32-46F0-FFD4-80F482850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96D681-29C2-8539-C251-1082FFFBF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D9F111-0676-0A4C-B0A5-2676AFE4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97ABD-B046-5DD7-D240-96FF00CE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9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BF8E-AB49-005E-1046-383AAA3E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85FF9-FE27-CD02-4F82-3CB9348ED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94AE8-2A3A-70B7-AC01-3D4CF8E78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5079D-2961-E0F7-FF05-8D0930F0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8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78ABB-CFAC-65C7-6A48-9AE26E08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DDF4C-9696-BD17-0F5F-43256E02A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4DA84-237D-C53C-3C07-FECE566A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02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E2B8B-6F00-9AAE-36E1-D242F9D01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74DC5-3542-304F-C057-B987719CB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569FB-F199-F212-6EC9-60B8F5A9F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B6353-E8A4-C1FD-5F62-922DD9A7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D5B54-5538-D3D6-EDF7-15DB45E3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AA065-7C43-8AB0-4172-65271752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5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1FF7-9112-3F40-BAAD-19FC66DD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4D38C-2CA4-8476-5D67-106F94BA1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5FF02-CB6E-F6E6-0AB7-C7D68F893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40B57-5577-34CC-6E73-DB1C39E1F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0912F-8AB2-8C37-C04D-1B30898C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51149-D1BB-62AE-915B-A5919E48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012E3-D541-2858-8611-34DB1C91B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33EB2-0297-9457-58AF-480876669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14930-F72B-093F-F11D-73D6CFE99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F8ECE-9E4B-E441-D6A4-EA88C3764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2594F-BC7A-8B13-B4A8-70D551D0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6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67A783-8924-5E87-AF59-432F8FCE9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51448-DA94-64B9-4B7D-1D568692D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BD0A2-9920-0BBD-7EFE-BC17FB21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917BF-CB32-1EA5-A649-9D5ECD1F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FB746-BA15-6E42-9A1E-33394F10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8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C0975-B838-A9A9-9942-B413844C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C274F-1508-948D-E413-0AD89BE89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6D0F4-2FCF-F624-97FF-22388B1D8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C57191-80C3-4580-A0F1-32993C80D03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16C7B-DCA1-1BDB-2ACB-03E2E0FB9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BA96D-E991-9457-F94A-26B20F5B4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0C121-04F6-4C59-B0B4-6D2C10441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7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dmgamma@ao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1DEA6-D160-5272-C3F2-97877BC01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Reporting and Compliance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05180-B165-7730-752A-D31F4422E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Darren M. Gamma, PGK, PFN, FDD, PCP, PCC</a:t>
            </a:r>
          </a:p>
          <a:p>
            <a:pPr algn="l"/>
            <a:r>
              <a:rPr lang="en-US" dirty="0"/>
              <a:t>Administrative State Chairman</a:t>
            </a:r>
          </a:p>
          <a:p>
            <a:pPr algn="l"/>
            <a:r>
              <a:rPr lang="en-US" dirty="0"/>
              <a:t>Compliance</a:t>
            </a:r>
          </a:p>
        </p:txBody>
      </p:sp>
    </p:spTree>
    <p:extLst>
      <p:ext uri="{BB962C8B-B14F-4D97-AF65-F5344CB8AC3E}">
        <p14:creationId xmlns:p14="http://schemas.microsoft.com/office/powerpoint/2010/main" val="373963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6690-D9DF-E0BE-C608-E502CCBFE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don’t Councils/Officers submit reports?</a:t>
            </a:r>
            <a:endParaRPr lang="en-US" dirty="0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F46669AF-AB50-1812-2BFF-9ED0FB7AFB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00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98057-7415-4CF9-E39B-4DE484EA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Importance of Reporting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17C4E1-AFD2-63AF-934B-5C844E194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43787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0532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E09EAD-7FD3-357B-532B-8E9E8F0BB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Form 185-Report of Officers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010874-F163-29C5-25FC-8AD73A24A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9971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9701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01D842-B450-6792-6BDE-3EBCA790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400">
                <a:solidFill>
                  <a:srgbClr val="FFFFFF"/>
                </a:solidFill>
              </a:rPr>
              <a:t>Form 365-Service Program Personnel Report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2F570E-CBB2-FA6D-2B0C-691F6D30B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55731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78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A77B5D-C82E-8D5A-DF2B-ED23709E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Form 1295 – Semi-Annual Council Audit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B70A77-EA08-D05C-9EC7-65E384B055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59096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8617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0CB52-5D1B-DB67-FB3D-FB1138830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Form 944 – District Deputy Annual Report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F57814-8D56-589B-D760-AC2BFB1C1A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2534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457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645AFC-3A1A-E269-AC4C-D8C29295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Form 1728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770B3F-8A07-425E-C588-A5D9CFA13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97987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45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2E41C-DBD0-4ACC-881E-DD2E5BE6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SP-7 Columbian Award Application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932A3258-D434-228B-2415-86A02C586E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92741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956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BD862A-3C20-B404-622B-77CDF798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Form 11077-Fraternal Benefit Event Council Report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A43C58-A7EB-4AF2-66FB-70AADC4767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88104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028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802C36A-07B3-0683-9D84-5E6A0AF986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132" r="9091" b="1925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369DB4-7812-39EF-BC65-1326F398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Star Council Award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3A99FD-94E2-FCA6-5AD2-FC466E2F8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5056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0830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6C73C-3E21-D04B-005F-D6D21915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Safe Environment Program</a:t>
            </a:r>
          </a:p>
        </p:txBody>
      </p:sp>
    </p:spTree>
    <p:extLst>
      <p:ext uri="{BB962C8B-B14F-4D97-AF65-F5344CB8AC3E}">
        <p14:creationId xmlns:p14="http://schemas.microsoft.com/office/powerpoint/2010/main" val="196522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A3F2B-CF13-CDD0-7C35-731B9DEB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Safe Environment Program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496178-F92C-25DB-FBFE-61021086E1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65669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425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E2A90-B29E-4A8E-F2ED-CA7E5EDF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Safe Environment Program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F08FE62-5650-D4E6-9D1D-C5D28E0F9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Who must be Safe Environment Trained? </a:t>
            </a:r>
          </a:p>
          <a:p>
            <a:r>
              <a:rPr lang="en-US" dirty="0"/>
              <a:t>Grand Knight – trained </a:t>
            </a:r>
          </a:p>
          <a:p>
            <a:r>
              <a:rPr lang="en-US" dirty="0"/>
              <a:t>Program Director – trained</a:t>
            </a:r>
          </a:p>
          <a:p>
            <a:r>
              <a:rPr lang="en-US" dirty="0"/>
              <a:t>Family Director – trained and background check*</a:t>
            </a:r>
          </a:p>
          <a:p>
            <a:r>
              <a:rPr lang="en-US" dirty="0"/>
              <a:t>Community Director – trained and background check*</a:t>
            </a:r>
          </a:p>
          <a:p>
            <a:r>
              <a:rPr lang="en-US" dirty="0"/>
              <a:t>*Background check is limited to State/Provincial sex offender registry, criminal, and motor vehicle databases </a:t>
            </a:r>
            <a:r>
              <a:rPr lang="en-US" u="sng" dirty="0"/>
              <a:t>only</a:t>
            </a:r>
            <a:r>
              <a:rPr lang="en-US" dirty="0"/>
              <a:t> (no credit checks).</a:t>
            </a:r>
          </a:p>
        </p:txBody>
      </p:sp>
    </p:spTree>
    <p:extLst>
      <p:ext uri="{BB962C8B-B14F-4D97-AF65-F5344CB8AC3E}">
        <p14:creationId xmlns:p14="http://schemas.microsoft.com/office/powerpoint/2010/main" val="2544248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D42AE-5F86-DAD4-CC5F-F9653618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Safe Environment Program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4979-CD83-855C-C2FC-405F42303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Certification term of 3 years.</a:t>
            </a:r>
          </a:p>
          <a:p>
            <a:r>
              <a:rPr lang="en-US" dirty="0"/>
              <a:t>Be mindful of certification expiration dates.</a:t>
            </a:r>
          </a:p>
          <a:p>
            <a:r>
              <a:rPr lang="en-US" dirty="0"/>
              <a:t>Training is done through a partnership with Praesidium. You will receive an email from them to access training requirements.</a:t>
            </a:r>
          </a:p>
          <a:p>
            <a:r>
              <a:rPr lang="en-US" dirty="0"/>
              <a:t>At least one Knight that is Safe Environment certified must be present at a youth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1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EF300-5D01-6412-2946-6EDAD64B0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/>
              <a:t>Contact Information	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FEF83-B3A6-181F-377B-BBE2736C4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Darren Gamma</a:t>
            </a:r>
          </a:p>
          <a:p>
            <a:pPr marL="0" indent="0">
              <a:buNone/>
            </a:pPr>
            <a:r>
              <a:rPr lang="en-US" sz="2400" dirty="0"/>
              <a:t>Administrative State Chairman-Compliance</a:t>
            </a: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dmgamma@aol.com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(914) 213-0865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8718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622</Words>
  <Application>Microsoft Office PowerPoint</Application>
  <PresentationFormat>Widescreen</PresentationFormat>
  <Paragraphs>81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Wingdings</vt:lpstr>
      <vt:lpstr>Office Theme</vt:lpstr>
      <vt:lpstr>Reporting and Compliance</vt:lpstr>
      <vt:lpstr>Why don’t Councils/Officers submit reports?</vt:lpstr>
      <vt:lpstr>Importance of Reporting</vt:lpstr>
      <vt:lpstr>Form 185-Report of Officers</vt:lpstr>
      <vt:lpstr>Form 365-Service Program Personnel Report</vt:lpstr>
      <vt:lpstr>Form 1295 – Semi-Annual Council Audit</vt:lpstr>
      <vt:lpstr>Form 944 – District Deputy Annual Report</vt:lpstr>
      <vt:lpstr>Form 1728</vt:lpstr>
      <vt:lpstr>SP-7 Columbian Award Application</vt:lpstr>
      <vt:lpstr>Form 11077-Fraternal Benefit Event Council Report</vt:lpstr>
      <vt:lpstr>Star Council Award </vt:lpstr>
      <vt:lpstr>Safe Environment Program</vt:lpstr>
      <vt:lpstr>Safe Environment Program </vt:lpstr>
      <vt:lpstr>Safe Environment Program</vt:lpstr>
      <vt:lpstr>Safe Environment Program</vt:lpstr>
      <vt:lpstr>Contact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Adene Gamma</dc:creator>
  <cp:lastModifiedBy>Adene Gamma</cp:lastModifiedBy>
  <cp:revision>7</cp:revision>
  <dcterms:created xsi:type="dcterms:W3CDTF">2025-07-13T02:54:34Z</dcterms:created>
  <dcterms:modified xsi:type="dcterms:W3CDTF">2025-07-13T06:05:20Z</dcterms:modified>
</cp:coreProperties>
</file>